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46"/>
  </p:notesMasterIdLst>
  <p:sldIdLst>
    <p:sldId id="335" r:id="rId3"/>
    <p:sldId id="391" r:id="rId4"/>
    <p:sldId id="403" r:id="rId5"/>
    <p:sldId id="392" r:id="rId6"/>
    <p:sldId id="256" r:id="rId7"/>
    <p:sldId id="257" r:id="rId8"/>
    <p:sldId id="258" r:id="rId9"/>
    <p:sldId id="394" r:id="rId10"/>
    <p:sldId id="395" r:id="rId11"/>
    <p:sldId id="393" r:id="rId12"/>
    <p:sldId id="259" r:id="rId13"/>
    <p:sldId id="260" r:id="rId14"/>
    <p:sldId id="261" r:id="rId15"/>
    <p:sldId id="262" r:id="rId16"/>
    <p:sldId id="263" r:id="rId17"/>
    <p:sldId id="264" r:id="rId18"/>
    <p:sldId id="265" r:id="rId19"/>
    <p:sldId id="266" r:id="rId20"/>
    <p:sldId id="267" r:id="rId21"/>
    <p:sldId id="268" r:id="rId22"/>
    <p:sldId id="396" r:id="rId23"/>
    <p:sldId id="269" r:id="rId24"/>
    <p:sldId id="270" r:id="rId25"/>
    <p:sldId id="271" r:id="rId26"/>
    <p:sldId id="398" r:id="rId27"/>
    <p:sldId id="399" r:id="rId28"/>
    <p:sldId id="401" r:id="rId29"/>
    <p:sldId id="402" r:id="rId30"/>
    <p:sldId id="400" r:id="rId31"/>
    <p:sldId id="273" r:id="rId32"/>
    <p:sldId id="274" r:id="rId33"/>
    <p:sldId id="275" r:id="rId34"/>
    <p:sldId id="276" r:id="rId35"/>
    <p:sldId id="277" r:id="rId36"/>
    <p:sldId id="278" r:id="rId37"/>
    <p:sldId id="279" r:id="rId38"/>
    <p:sldId id="280" r:id="rId39"/>
    <p:sldId id="281" r:id="rId40"/>
    <p:sldId id="282" r:id="rId41"/>
    <p:sldId id="283" r:id="rId42"/>
    <p:sldId id="284" r:id="rId43"/>
    <p:sldId id="285" r:id="rId44"/>
    <p:sldId id="404" r:id="rId45"/>
  </p:sldIdLst>
  <p:sldSz cx="9144000" cy="6858000" type="screen4x3"/>
  <p:notesSz cx="6858000" cy="9144000"/>
  <p:defaultText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33" autoAdjust="0"/>
    <p:restoredTop sz="94660"/>
  </p:normalViewPr>
  <p:slideViewPr>
    <p:cSldViewPr snapToGrid="0" showGuides="1">
      <p:cViewPr>
        <p:scale>
          <a:sx n="89" d="100"/>
          <a:sy n="89" d="100"/>
        </p:scale>
        <p:origin x="2376" y="6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SV"/>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CF1DDD-3652-4766-84FE-C99800C1EFE2}" type="datetimeFigureOut">
              <a:rPr lang="es-SV" smtClean="0"/>
              <a:t>12/6/2021</a:t>
            </a:fld>
            <a:endParaRPr lang="es-SV"/>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SV"/>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SV"/>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549385-A31F-4332-A426-4910BE732D5E}" type="slidenum">
              <a:rPr lang="es-SV" smtClean="0"/>
              <a:t>‹Nº›</a:t>
            </a:fld>
            <a:endParaRPr lang="es-SV"/>
          </a:p>
        </p:txBody>
      </p:sp>
    </p:spTree>
    <p:extLst>
      <p:ext uri="{BB962C8B-B14F-4D97-AF65-F5344CB8AC3E}">
        <p14:creationId xmlns:p14="http://schemas.microsoft.com/office/powerpoint/2010/main" val="1316615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8B65-6F92-461E-A1C1-92317C29A867}"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53703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8B65-6F92-461E-A1C1-92317C29A867}"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84610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8B65-6F92-461E-A1C1-92317C29A867}"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212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8B65-6F92-461E-A1C1-92317C29A867}"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46377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8B65-6F92-461E-A1C1-92317C29A867}"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91088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8B65-6F92-461E-A1C1-92317C29A867}"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273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8B65-6F92-461E-A1C1-92317C29A867}"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687262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8B65-6F92-461E-A1C1-92317C29A867}"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404760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8B65-6F92-461E-A1C1-92317C29A867}"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279126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8B65-6F92-461E-A1C1-92317C29A867}"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12574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8B65-6F92-461E-A1C1-92317C29A867}"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173566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8B65-6F92-461E-A1C1-92317C29A867}"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154434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8B65-6F92-461E-A1C1-92317C29A867}"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096058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8B65-6F92-461E-A1C1-92317C29A867}"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73218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8B65-6F92-461E-A1C1-92317C29A867}"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18184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8B65-6F92-461E-A1C1-92317C29A867}"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74038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8B65-6F92-461E-A1C1-92317C29A867}"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957843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8B65-6F92-461E-A1C1-92317C29A867}"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590383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8B65-6F92-461E-A1C1-92317C29A867}"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990922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8B65-6F92-461E-A1C1-92317C29A867}"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535478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8B65-6F92-461E-A1C1-92317C29A867}"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49926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8B65-6F92-461E-A1C1-92317C29A867}"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045053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8B65-6F92-461E-A1C1-92317C29A867}"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1966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8B65-6F92-461E-A1C1-92317C29A867}"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86465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8B65-6F92-461E-A1C1-92317C29A867}"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28373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8B65-6F92-461E-A1C1-92317C29A867}"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551453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48B65-6F92-461E-A1C1-92317C29A867}"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201863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636A7BE3-3933-4690-81B4-6E32E49A4D4C}" type="datetimeFigureOut">
              <a:rPr lang="es-SV" smtClean="0"/>
              <a:t>12/6/2021</a:t>
            </a:fld>
            <a:endParaRPr lang="es-SV"/>
          </a:p>
        </p:txBody>
      </p:sp>
      <p:sp>
        <p:nvSpPr>
          <p:cNvPr id="5" name="Footer Placeholder 4"/>
          <p:cNvSpPr>
            <a:spLocks noGrp="1"/>
          </p:cNvSpPr>
          <p:nvPr>
            <p:ph type="ftr" sz="quarter" idx="11"/>
          </p:nvPr>
        </p:nvSpPr>
        <p:spPr/>
        <p:txBody>
          <a:bodyPr/>
          <a:lstStyle/>
          <a:p>
            <a:endParaRPr lang="es-SV"/>
          </a:p>
        </p:txBody>
      </p:sp>
      <p:sp>
        <p:nvSpPr>
          <p:cNvPr id="6" name="Slide Number Placeholder 5"/>
          <p:cNvSpPr>
            <a:spLocks noGrp="1"/>
          </p:cNvSpPr>
          <p:nvPr>
            <p:ph type="sldNum" sz="quarter" idx="12"/>
          </p:nvPr>
        </p:nvSpPr>
        <p:spPr/>
        <p:txBody>
          <a:bodyPr/>
          <a:lstStyle/>
          <a:p>
            <a:fld id="{E5594028-F387-41E5-8577-EB23AD62E651}" type="slidenum">
              <a:rPr lang="es-SV" smtClean="0"/>
              <a:t>‹Nº›</a:t>
            </a:fld>
            <a:endParaRPr lang="es-SV"/>
          </a:p>
        </p:txBody>
      </p:sp>
    </p:spTree>
    <p:extLst>
      <p:ext uri="{BB962C8B-B14F-4D97-AF65-F5344CB8AC3E}">
        <p14:creationId xmlns:p14="http://schemas.microsoft.com/office/powerpoint/2010/main" val="1517712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36A7BE3-3933-4690-81B4-6E32E49A4D4C}" type="datetimeFigureOut">
              <a:rPr lang="es-SV" smtClean="0"/>
              <a:t>12/6/2021</a:t>
            </a:fld>
            <a:endParaRPr lang="es-SV"/>
          </a:p>
        </p:txBody>
      </p:sp>
      <p:sp>
        <p:nvSpPr>
          <p:cNvPr id="5" name="Footer Placeholder 4"/>
          <p:cNvSpPr>
            <a:spLocks noGrp="1"/>
          </p:cNvSpPr>
          <p:nvPr>
            <p:ph type="ftr" sz="quarter" idx="11"/>
          </p:nvPr>
        </p:nvSpPr>
        <p:spPr/>
        <p:txBody>
          <a:bodyPr/>
          <a:lstStyle/>
          <a:p>
            <a:endParaRPr lang="es-SV"/>
          </a:p>
        </p:txBody>
      </p:sp>
      <p:sp>
        <p:nvSpPr>
          <p:cNvPr id="6" name="Slide Number Placeholder 5"/>
          <p:cNvSpPr>
            <a:spLocks noGrp="1"/>
          </p:cNvSpPr>
          <p:nvPr>
            <p:ph type="sldNum" sz="quarter" idx="12"/>
          </p:nvPr>
        </p:nvSpPr>
        <p:spPr/>
        <p:txBody>
          <a:bodyPr/>
          <a:lstStyle/>
          <a:p>
            <a:fld id="{E5594028-F387-41E5-8577-EB23AD62E651}" type="slidenum">
              <a:rPr lang="es-SV" smtClean="0"/>
              <a:t>‹Nº›</a:t>
            </a:fld>
            <a:endParaRPr lang="es-SV"/>
          </a:p>
        </p:txBody>
      </p:sp>
    </p:spTree>
    <p:extLst>
      <p:ext uri="{BB962C8B-B14F-4D97-AF65-F5344CB8AC3E}">
        <p14:creationId xmlns:p14="http://schemas.microsoft.com/office/powerpoint/2010/main" val="3209655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636A7BE3-3933-4690-81B4-6E32E49A4D4C}" type="datetimeFigureOut">
              <a:rPr lang="es-SV" smtClean="0"/>
              <a:t>12/6/2021</a:t>
            </a:fld>
            <a:endParaRPr lang="es-SV"/>
          </a:p>
        </p:txBody>
      </p:sp>
      <p:sp>
        <p:nvSpPr>
          <p:cNvPr id="5" name="Footer Placeholder 4"/>
          <p:cNvSpPr>
            <a:spLocks noGrp="1"/>
          </p:cNvSpPr>
          <p:nvPr>
            <p:ph type="ftr" sz="quarter" idx="11"/>
          </p:nvPr>
        </p:nvSpPr>
        <p:spPr/>
        <p:txBody>
          <a:bodyPr/>
          <a:lstStyle/>
          <a:p>
            <a:endParaRPr lang="es-SV"/>
          </a:p>
        </p:txBody>
      </p:sp>
      <p:sp>
        <p:nvSpPr>
          <p:cNvPr id="6" name="Slide Number Placeholder 5"/>
          <p:cNvSpPr>
            <a:spLocks noGrp="1"/>
          </p:cNvSpPr>
          <p:nvPr>
            <p:ph type="sldNum" sz="quarter" idx="12"/>
          </p:nvPr>
        </p:nvSpPr>
        <p:spPr/>
        <p:txBody>
          <a:bodyPr/>
          <a:lstStyle/>
          <a:p>
            <a:fld id="{E5594028-F387-41E5-8577-EB23AD62E651}" type="slidenum">
              <a:rPr lang="es-SV" smtClean="0"/>
              <a:t>‹Nº›</a:t>
            </a:fld>
            <a:endParaRPr lang="es-SV"/>
          </a:p>
        </p:txBody>
      </p:sp>
    </p:spTree>
    <p:extLst>
      <p:ext uri="{BB962C8B-B14F-4D97-AF65-F5344CB8AC3E}">
        <p14:creationId xmlns:p14="http://schemas.microsoft.com/office/powerpoint/2010/main" val="2968335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636A7BE3-3933-4690-81B4-6E32E49A4D4C}" type="datetimeFigureOut">
              <a:rPr lang="es-SV" smtClean="0"/>
              <a:t>12/6/2021</a:t>
            </a:fld>
            <a:endParaRPr lang="es-SV"/>
          </a:p>
        </p:txBody>
      </p:sp>
      <p:sp>
        <p:nvSpPr>
          <p:cNvPr id="6" name="Footer Placeholder 5"/>
          <p:cNvSpPr>
            <a:spLocks noGrp="1"/>
          </p:cNvSpPr>
          <p:nvPr>
            <p:ph type="ftr" sz="quarter" idx="11"/>
          </p:nvPr>
        </p:nvSpPr>
        <p:spPr/>
        <p:txBody>
          <a:bodyPr/>
          <a:lstStyle/>
          <a:p>
            <a:endParaRPr lang="es-SV"/>
          </a:p>
        </p:txBody>
      </p:sp>
      <p:sp>
        <p:nvSpPr>
          <p:cNvPr id="7" name="Slide Number Placeholder 6"/>
          <p:cNvSpPr>
            <a:spLocks noGrp="1"/>
          </p:cNvSpPr>
          <p:nvPr>
            <p:ph type="sldNum" sz="quarter" idx="12"/>
          </p:nvPr>
        </p:nvSpPr>
        <p:spPr/>
        <p:txBody>
          <a:bodyPr/>
          <a:lstStyle/>
          <a:p>
            <a:fld id="{E5594028-F387-41E5-8577-EB23AD62E651}" type="slidenum">
              <a:rPr lang="es-SV" smtClean="0"/>
              <a:t>‹Nº›</a:t>
            </a:fld>
            <a:endParaRPr lang="es-SV"/>
          </a:p>
        </p:txBody>
      </p:sp>
    </p:spTree>
    <p:extLst>
      <p:ext uri="{BB962C8B-B14F-4D97-AF65-F5344CB8AC3E}">
        <p14:creationId xmlns:p14="http://schemas.microsoft.com/office/powerpoint/2010/main" val="4032317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636A7BE3-3933-4690-81B4-6E32E49A4D4C}" type="datetimeFigureOut">
              <a:rPr lang="es-SV" smtClean="0"/>
              <a:t>12/6/2021</a:t>
            </a:fld>
            <a:endParaRPr lang="es-SV"/>
          </a:p>
        </p:txBody>
      </p:sp>
      <p:sp>
        <p:nvSpPr>
          <p:cNvPr id="8" name="Footer Placeholder 7"/>
          <p:cNvSpPr>
            <a:spLocks noGrp="1"/>
          </p:cNvSpPr>
          <p:nvPr>
            <p:ph type="ftr" sz="quarter" idx="11"/>
          </p:nvPr>
        </p:nvSpPr>
        <p:spPr/>
        <p:txBody>
          <a:bodyPr/>
          <a:lstStyle/>
          <a:p>
            <a:endParaRPr lang="es-SV"/>
          </a:p>
        </p:txBody>
      </p:sp>
      <p:sp>
        <p:nvSpPr>
          <p:cNvPr id="9" name="Slide Number Placeholder 8"/>
          <p:cNvSpPr>
            <a:spLocks noGrp="1"/>
          </p:cNvSpPr>
          <p:nvPr>
            <p:ph type="sldNum" sz="quarter" idx="12"/>
          </p:nvPr>
        </p:nvSpPr>
        <p:spPr/>
        <p:txBody>
          <a:bodyPr/>
          <a:lstStyle/>
          <a:p>
            <a:fld id="{E5594028-F387-41E5-8577-EB23AD62E651}" type="slidenum">
              <a:rPr lang="es-SV" smtClean="0"/>
              <a:t>‹Nº›</a:t>
            </a:fld>
            <a:endParaRPr lang="es-SV"/>
          </a:p>
        </p:txBody>
      </p:sp>
    </p:spTree>
    <p:extLst>
      <p:ext uri="{BB962C8B-B14F-4D97-AF65-F5344CB8AC3E}">
        <p14:creationId xmlns:p14="http://schemas.microsoft.com/office/powerpoint/2010/main" val="981126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636A7BE3-3933-4690-81B4-6E32E49A4D4C}" type="datetimeFigureOut">
              <a:rPr lang="es-SV" smtClean="0"/>
              <a:t>12/6/2021</a:t>
            </a:fld>
            <a:endParaRPr lang="es-SV"/>
          </a:p>
        </p:txBody>
      </p:sp>
      <p:sp>
        <p:nvSpPr>
          <p:cNvPr id="4" name="Footer Placeholder 3"/>
          <p:cNvSpPr>
            <a:spLocks noGrp="1"/>
          </p:cNvSpPr>
          <p:nvPr>
            <p:ph type="ftr" sz="quarter" idx="11"/>
          </p:nvPr>
        </p:nvSpPr>
        <p:spPr/>
        <p:txBody>
          <a:bodyPr/>
          <a:lstStyle/>
          <a:p>
            <a:endParaRPr lang="es-SV"/>
          </a:p>
        </p:txBody>
      </p:sp>
      <p:sp>
        <p:nvSpPr>
          <p:cNvPr id="5" name="Slide Number Placeholder 4"/>
          <p:cNvSpPr>
            <a:spLocks noGrp="1"/>
          </p:cNvSpPr>
          <p:nvPr>
            <p:ph type="sldNum" sz="quarter" idx="12"/>
          </p:nvPr>
        </p:nvSpPr>
        <p:spPr/>
        <p:txBody>
          <a:bodyPr/>
          <a:lstStyle/>
          <a:p>
            <a:fld id="{E5594028-F387-41E5-8577-EB23AD62E651}" type="slidenum">
              <a:rPr lang="es-SV" smtClean="0"/>
              <a:t>‹Nº›</a:t>
            </a:fld>
            <a:endParaRPr lang="es-SV"/>
          </a:p>
        </p:txBody>
      </p:sp>
    </p:spTree>
    <p:extLst>
      <p:ext uri="{BB962C8B-B14F-4D97-AF65-F5344CB8AC3E}">
        <p14:creationId xmlns:p14="http://schemas.microsoft.com/office/powerpoint/2010/main" val="174404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6A7BE3-3933-4690-81B4-6E32E49A4D4C}" type="datetimeFigureOut">
              <a:rPr lang="es-SV" smtClean="0"/>
              <a:t>12/6/2021</a:t>
            </a:fld>
            <a:endParaRPr lang="es-SV"/>
          </a:p>
        </p:txBody>
      </p:sp>
      <p:sp>
        <p:nvSpPr>
          <p:cNvPr id="3" name="Footer Placeholder 2"/>
          <p:cNvSpPr>
            <a:spLocks noGrp="1"/>
          </p:cNvSpPr>
          <p:nvPr>
            <p:ph type="ftr" sz="quarter" idx="11"/>
          </p:nvPr>
        </p:nvSpPr>
        <p:spPr/>
        <p:txBody>
          <a:bodyPr/>
          <a:lstStyle/>
          <a:p>
            <a:endParaRPr lang="es-SV"/>
          </a:p>
        </p:txBody>
      </p:sp>
      <p:sp>
        <p:nvSpPr>
          <p:cNvPr id="4" name="Slide Number Placeholder 3"/>
          <p:cNvSpPr>
            <a:spLocks noGrp="1"/>
          </p:cNvSpPr>
          <p:nvPr>
            <p:ph type="sldNum" sz="quarter" idx="12"/>
          </p:nvPr>
        </p:nvSpPr>
        <p:spPr/>
        <p:txBody>
          <a:bodyPr/>
          <a:lstStyle/>
          <a:p>
            <a:fld id="{E5594028-F387-41E5-8577-EB23AD62E651}" type="slidenum">
              <a:rPr lang="es-SV" smtClean="0"/>
              <a:t>‹Nº›</a:t>
            </a:fld>
            <a:endParaRPr lang="es-SV"/>
          </a:p>
        </p:txBody>
      </p:sp>
    </p:spTree>
    <p:extLst>
      <p:ext uri="{BB962C8B-B14F-4D97-AF65-F5344CB8AC3E}">
        <p14:creationId xmlns:p14="http://schemas.microsoft.com/office/powerpoint/2010/main" val="3765159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636A7BE3-3933-4690-81B4-6E32E49A4D4C}" type="datetimeFigureOut">
              <a:rPr lang="es-SV" smtClean="0"/>
              <a:t>12/6/2021</a:t>
            </a:fld>
            <a:endParaRPr lang="es-SV"/>
          </a:p>
        </p:txBody>
      </p:sp>
      <p:sp>
        <p:nvSpPr>
          <p:cNvPr id="6" name="Footer Placeholder 5"/>
          <p:cNvSpPr>
            <a:spLocks noGrp="1"/>
          </p:cNvSpPr>
          <p:nvPr>
            <p:ph type="ftr" sz="quarter" idx="11"/>
          </p:nvPr>
        </p:nvSpPr>
        <p:spPr/>
        <p:txBody>
          <a:bodyPr/>
          <a:lstStyle/>
          <a:p>
            <a:endParaRPr lang="es-SV"/>
          </a:p>
        </p:txBody>
      </p:sp>
      <p:sp>
        <p:nvSpPr>
          <p:cNvPr id="7" name="Slide Number Placeholder 6"/>
          <p:cNvSpPr>
            <a:spLocks noGrp="1"/>
          </p:cNvSpPr>
          <p:nvPr>
            <p:ph type="sldNum" sz="quarter" idx="12"/>
          </p:nvPr>
        </p:nvSpPr>
        <p:spPr/>
        <p:txBody>
          <a:bodyPr/>
          <a:lstStyle/>
          <a:p>
            <a:fld id="{E5594028-F387-41E5-8577-EB23AD62E651}" type="slidenum">
              <a:rPr lang="es-SV" smtClean="0"/>
              <a:t>‹Nº›</a:t>
            </a:fld>
            <a:endParaRPr lang="es-SV"/>
          </a:p>
        </p:txBody>
      </p:sp>
    </p:spTree>
    <p:extLst>
      <p:ext uri="{BB962C8B-B14F-4D97-AF65-F5344CB8AC3E}">
        <p14:creationId xmlns:p14="http://schemas.microsoft.com/office/powerpoint/2010/main" val="1913670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636A7BE3-3933-4690-81B4-6E32E49A4D4C}" type="datetimeFigureOut">
              <a:rPr lang="es-SV" smtClean="0"/>
              <a:t>12/6/2021</a:t>
            </a:fld>
            <a:endParaRPr lang="es-SV"/>
          </a:p>
        </p:txBody>
      </p:sp>
      <p:sp>
        <p:nvSpPr>
          <p:cNvPr id="6" name="Footer Placeholder 5"/>
          <p:cNvSpPr>
            <a:spLocks noGrp="1"/>
          </p:cNvSpPr>
          <p:nvPr>
            <p:ph type="ftr" sz="quarter" idx="11"/>
          </p:nvPr>
        </p:nvSpPr>
        <p:spPr/>
        <p:txBody>
          <a:bodyPr/>
          <a:lstStyle/>
          <a:p>
            <a:endParaRPr lang="es-SV"/>
          </a:p>
        </p:txBody>
      </p:sp>
      <p:sp>
        <p:nvSpPr>
          <p:cNvPr id="7" name="Slide Number Placeholder 6"/>
          <p:cNvSpPr>
            <a:spLocks noGrp="1"/>
          </p:cNvSpPr>
          <p:nvPr>
            <p:ph type="sldNum" sz="quarter" idx="12"/>
          </p:nvPr>
        </p:nvSpPr>
        <p:spPr/>
        <p:txBody>
          <a:bodyPr/>
          <a:lstStyle/>
          <a:p>
            <a:fld id="{E5594028-F387-41E5-8577-EB23AD62E651}" type="slidenum">
              <a:rPr lang="es-SV" smtClean="0"/>
              <a:t>‹Nº›</a:t>
            </a:fld>
            <a:endParaRPr lang="es-SV"/>
          </a:p>
        </p:txBody>
      </p:sp>
    </p:spTree>
    <p:extLst>
      <p:ext uri="{BB962C8B-B14F-4D97-AF65-F5344CB8AC3E}">
        <p14:creationId xmlns:p14="http://schemas.microsoft.com/office/powerpoint/2010/main" val="1545261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36A7BE3-3933-4690-81B4-6E32E49A4D4C}" type="datetimeFigureOut">
              <a:rPr lang="es-SV" smtClean="0"/>
              <a:t>12/6/2021</a:t>
            </a:fld>
            <a:endParaRPr lang="es-SV"/>
          </a:p>
        </p:txBody>
      </p:sp>
      <p:sp>
        <p:nvSpPr>
          <p:cNvPr id="5" name="Footer Placeholder 4"/>
          <p:cNvSpPr>
            <a:spLocks noGrp="1"/>
          </p:cNvSpPr>
          <p:nvPr>
            <p:ph type="ftr" sz="quarter" idx="11"/>
          </p:nvPr>
        </p:nvSpPr>
        <p:spPr/>
        <p:txBody>
          <a:bodyPr/>
          <a:lstStyle/>
          <a:p>
            <a:endParaRPr lang="es-SV"/>
          </a:p>
        </p:txBody>
      </p:sp>
      <p:sp>
        <p:nvSpPr>
          <p:cNvPr id="6" name="Slide Number Placeholder 5"/>
          <p:cNvSpPr>
            <a:spLocks noGrp="1"/>
          </p:cNvSpPr>
          <p:nvPr>
            <p:ph type="sldNum" sz="quarter" idx="12"/>
          </p:nvPr>
        </p:nvSpPr>
        <p:spPr/>
        <p:txBody>
          <a:bodyPr/>
          <a:lstStyle/>
          <a:p>
            <a:fld id="{E5594028-F387-41E5-8577-EB23AD62E651}" type="slidenum">
              <a:rPr lang="es-SV" smtClean="0"/>
              <a:t>‹Nº›</a:t>
            </a:fld>
            <a:endParaRPr lang="es-SV"/>
          </a:p>
        </p:txBody>
      </p:sp>
    </p:spTree>
    <p:extLst>
      <p:ext uri="{BB962C8B-B14F-4D97-AF65-F5344CB8AC3E}">
        <p14:creationId xmlns:p14="http://schemas.microsoft.com/office/powerpoint/2010/main" val="573277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36A7BE3-3933-4690-81B4-6E32E49A4D4C}" type="datetimeFigureOut">
              <a:rPr lang="es-SV" smtClean="0"/>
              <a:t>12/6/2021</a:t>
            </a:fld>
            <a:endParaRPr lang="es-SV"/>
          </a:p>
        </p:txBody>
      </p:sp>
      <p:sp>
        <p:nvSpPr>
          <p:cNvPr id="5" name="Footer Placeholder 4"/>
          <p:cNvSpPr>
            <a:spLocks noGrp="1"/>
          </p:cNvSpPr>
          <p:nvPr>
            <p:ph type="ftr" sz="quarter" idx="11"/>
          </p:nvPr>
        </p:nvSpPr>
        <p:spPr/>
        <p:txBody>
          <a:bodyPr/>
          <a:lstStyle/>
          <a:p>
            <a:endParaRPr lang="es-SV"/>
          </a:p>
        </p:txBody>
      </p:sp>
      <p:sp>
        <p:nvSpPr>
          <p:cNvPr id="6" name="Slide Number Placeholder 5"/>
          <p:cNvSpPr>
            <a:spLocks noGrp="1"/>
          </p:cNvSpPr>
          <p:nvPr>
            <p:ph type="sldNum" sz="quarter" idx="12"/>
          </p:nvPr>
        </p:nvSpPr>
        <p:spPr/>
        <p:txBody>
          <a:bodyPr/>
          <a:lstStyle/>
          <a:p>
            <a:fld id="{E5594028-F387-41E5-8577-EB23AD62E651}" type="slidenum">
              <a:rPr lang="es-SV" smtClean="0"/>
              <a:t>‹Nº›</a:t>
            </a:fld>
            <a:endParaRPr lang="es-SV"/>
          </a:p>
        </p:txBody>
      </p:sp>
    </p:spTree>
    <p:extLst>
      <p:ext uri="{BB962C8B-B14F-4D97-AF65-F5344CB8AC3E}">
        <p14:creationId xmlns:p14="http://schemas.microsoft.com/office/powerpoint/2010/main" val="18825553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0FA9F09-87D2-4B1B-B4AC-A176B2669614}"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12/06/2021</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5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A97B33-00E9-4CB6-AD84-B0EF4B30984A}"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5124305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0FA9F09-87D2-4B1B-B4AC-A176B2669614}"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12/06/2021</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5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A97B33-00E9-4CB6-AD84-B0EF4B30984A}"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5672462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0FA9F09-87D2-4B1B-B4AC-A176B2669614}"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12/06/2021</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5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A97B33-00E9-4CB6-AD84-B0EF4B30984A}"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849962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0FA9F09-87D2-4B1B-B4AC-A176B2669614}"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12/06/2021</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5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6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A97B33-00E9-4CB6-AD84-B0EF4B30984A}"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471423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0FA9F09-87D2-4B1B-B4AC-A176B2669614}"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12/06/2021</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7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8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A97B33-00E9-4CB6-AD84-B0EF4B30984A}"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7946705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0FA9F09-87D2-4B1B-B4AC-A176B2669614}"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12/06/2021</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3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4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A97B33-00E9-4CB6-AD84-B0EF4B30984A}"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7857468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0FA9F09-87D2-4B1B-B4AC-A176B2669614}"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12/06/2021</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A97B33-00E9-4CB6-AD84-B0EF4B30984A}"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3816522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0FA9F09-87D2-4B1B-B4AC-A176B2669614}"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12/06/2021</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5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6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A97B33-00E9-4CB6-AD84-B0EF4B30984A}"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1850510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0FA9F09-87D2-4B1B-B4AC-A176B2669614}"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12/06/2021</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5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6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A97B33-00E9-4CB6-AD84-B0EF4B30984A}"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0970689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0FA9F09-87D2-4B1B-B4AC-A176B2669614}"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12/06/2021</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5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A97B33-00E9-4CB6-AD84-B0EF4B30984A}"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3226547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0FA9F09-87D2-4B1B-B4AC-A176B2669614}"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12/06/2021</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5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A97B33-00E9-4CB6-AD84-B0EF4B30984A}"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163158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6A7BE3-3933-4690-81B4-6E32E49A4D4C}" type="datetimeFigureOut">
              <a:rPr lang="es-SV" smtClean="0"/>
              <a:t>12/6/2021</a:t>
            </a:fld>
            <a:endParaRPr lang="es-SV"/>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SV"/>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594028-F387-41E5-8577-EB23AD62E651}" type="slidenum">
              <a:rPr lang="es-SV" smtClean="0"/>
              <a:t>‹Nº›</a:t>
            </a:fld>
            <a:endParaRPr lang="es-SV"/>
          </a:p>
        </p:txBody>
      </p:sp>
    </p:spTree>
    <p:extLst>
      <p:ext uri="{BB962C8B-B14F-4D97-AF65-F5344CB8AC3E}">
        <p14:creationId xmlns:p14="http://schemas.microsoft.com/office/powerpoint/2010/main" val="883551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0FA9F09-87D2-4B1B-B4AC-A176B2669614}"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12/06/2021</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DA97B33-00E9-4CB6-AD84-B0EF4B30984A}"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96126652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image" Target="../media/image11.png"/><Relationship Id="rId5" Type="http://schemas.openxmlformats.org/officeDocument/2006/relationships/image" Target="../media/image7.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4.jpeg"/></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4.jpeg"/></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4.jpeg"/></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5.png"/><Relationship Id="rId4" Type="http://schemas.openxmlformats.org/officeDocument/2006/relationships/image" Target="../media/image6.png"/><Relationship Id="rId9" Type="http://schemas.openxmlformats.org/officeDocument/2006/relationships/image" Target="../media/image14.jpeg"/></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6.png"/><Relationship Id="rId9" Type="http://schemas.openxmlformats.org/officeDocument/2006/relationships/image" Target="../media/image7.png"/></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3.jpeg"/></Relationships>
</file>

<file path=ppt/slides/_rels/slide1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4.jpeg"/><Relationship Id="rId7"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23.jpeg"/><Relationship Id="rId4" Type="http://schemas.openxmlformats.org/officeDocument/2006/relationships/image" Target="../media/image5.png"/><Relationship Id="rId9" Type="http://schemas.openxmlformats.org/officeDocument/2006/relationships/image" Target="../media/image27.jpeg"/></Relationships>
</file>

<file path=ppt/slides/_rels/slide1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8.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image" Target="../media/image10.png"/><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18.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5.png"/><Relationship Id="rId1" Type="http://schemas.openxmlformats.org/officeDocument/2006/relationships/slideLayout" Target="../slideLayouts/slideLayout18.xml"/><Relationship Id="rId5" Type="http://schemas.openxmlformats.org/officeDocument/2006/relationships/image" Target="../media/image43.jpe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5.png"/><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48.png"/><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image" Target="../media/image47.png"/><Relationship Id="rId5" Type="http://schemas.openxmlformats.org/officeDocument/2006/relationships/image" Target="../media/image12.png"/><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49.png"/><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image" Target="../media/image47.png"/><Relationship Id="rId5" Type="http://schemas.openxmlformats.org/officeDocument/2006/relationships/image" Target="../media/image12.png"/><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5.png"/><Relationship Id="rId7"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18.xml"/><Relationship Id="rId6" Type="http://schemas.openxmlformats.org/officeDocument/2006/relationships/image" Target="../media/image47.png"/><Relationship Id="rId5" Type="http://schemas.openxmlformats.org/officeDocument/2006/relationships/image" Target="../media/image50.png"/><Relationship Id="rId4" Type="http://schemas.openxmlformats.org/officeDocument/2006/relationships/image" Target="../media/image6.png"/><Relationship Id="rId9" Type="http://schemas.openxmlformats.org/officeDocument/2006/relationships/image" Target="../media/image14.jpeg"/></Relationships>
</file>

<file path=ppt/slides/_rels/slide25.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5.png"/><Relationship Id="rId7"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18.xml"/><Relationship Id="rId6" Type="http://schemas.openxmlformats.org/officeDocument/2006/relationships/image" Target="../media/image47.png"/><Relationship Id="rId5" Type="http://schemas.openxmlformats.org/officeDocument/2006/relationships/image" Target="../media/image50.png"/><Relationship Id="rId4" Type="http://schemas.openxmlformats.org/officeDocument/2006/relationships/image" Target="../media/image6.png"/><Relationship Id="rId9" Type="http://schemas.openxmlformats.org/officeDocument/2006/relationships/image" Target="../media/image14.jpeg"/></Relationships>
</file>

<file path=ppt/slides/_rels/slide2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5.png"/><Relationship Id="rId7"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18.xml"/><Relationship Id="rId6" Type="http://schemas.openxmlformats.org/officeDocument/2006/relationships/image" Target="../media/image47.png"/><Relationship Id="rId5" Type="http://schemas.openxmlformats.org/officeDocument/2006/relationships/image" Target="../media/image50.png"/><Relationship Id="rId4" Type="http://schemas.openxmlformats.org/officeDocument/2006/relationships/image" Target="../media/image6.png"/><Relationship Id="rId9" Type="http://schemas.openxmlformats.org/officeDocument/2006/relationships/image" Target="../media/image14.jpe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52.png"/><Relationship Id="rId2" Type="http://schemas.openxmlformats.org/officeDocument/2006/relationships/notesSlide" Target="../notesSlides/notesSlide15.xml"/><Relationship Id="rId1" Type="http://schemas.openxmlformats.org/officeDocument/2006/relationships/slideLayout" Target="../slideLayouts/slideLayout18.xml"/><Relationship Id="rId6" Type="http://schemas.openxmlformats.org/officeDocument/2006/relationships/image" Target="../media/image47.png"/><Relationship Id="rId5" Type="http://schemas.openxmlformats.org/officeDocument/2006/relationships/image" Target="../media/image51.png"/><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8.xml"/><Relationship Id="rId6" Type="http://schemas.openxmlformats.org/officeDocument/2006/relationships/image" Target="../media/image47.png"/><Relationship Id="rId5" Type="http://schemas.openxmlformats.org/officeDocument/2006/relationships/image" Target="../media/image51.png"/><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8.xml"/><Relationship Id="rId6" Type="http://schemas.openxmlformats.org/officeDocument/2006/relationships/image" Target="../media/image47.png"/><Relationship Id="rId5" Type="http://schemas.openxmlformats.org/officeDocument/2006/relationships/image" Target="../media/image51.png"/><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8.xml"/><Relationship Id="rId6" Type="http://schemas.openxmlformats.org/officeDocument/2006/relationships/image" Target="../media/image47.png"/><Relationship Id="rId5" Type="http://schemas.openxmlformats.org/officeDocument/2006/relationships/image" Target="../media/image51.png"/><Relationship Id="rId4" Type="http://schemas.openxmlformats.org/officeDocument/2006/relationships/image" Target="../media/image53.pn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8.xml"/><Relationship Id="rId6" Type="http://schemas.openxmlformats.org/officeDocument/2006/relationships/image" Target="../media/image47.png"/><Relationship Id="rId5" Type="http://schemas.openxmlformats.org/officeDocument/2006/relationships/image" Target="../media/image54.png"/><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8.xml"/><Relationship Id="rId6" Type="http://schemas.openxmlformats.org/officeDocument/2006/relationships/image" Target="../media/image56.png"/><Relationship Id="rId5" Type="http://schemas.openxmlformats.org/officeDocument/2006/relationships/image" Target="../media/image47.png"/><Relationship Id="rId4" Type="http://schemas.openxmlformats.org/officeDocument/2006/relationships/image" Target="../media/image55.pn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8.xml"/><Relationship Id="rId5" Type="http://schemas.openxmlformats.org/officeDocument/2006/relationships/image" Target="../media/image57.jpeg"/><Relationship Id="rId4" Type="http://schemas.openxmlformats.org/officeDocument/2006/relationships/image" Target="../media/image47.png"/></Relationships>
</file>

<file path=ppt/slides/_rels/slide34.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8.jpeg"/><Relationship Id="rId7" Type="http://schemas.openxmlformats.org/officeDocument/2006/relationships/image" Target="../media/image59.png"/><Relationship Id="rId2" Type="http://schemas.openxmlformats.org/officeDocument/2006/relationships/notesSlide" Target="../notesSlides/notesSlide22.xml"/><Relationship Id="rId1" Type="http://schemas.openxmlformats.org/officeDocument/2006/relationships/slideLayout" Target="../slideLayouts/slideLayout18.xml"/><Relationship Id="rId6" Type="http://schemas.openxmlformats.org/officeDocument/2006/relationships/image" Target="../media/image47.png"/><Relationship Id="rId5" Type="http://schemas.openxmlformats.org/officeDocument/2006/relationships/image" Target="../media/image12.png"/><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png"/><Relationship Id="rId7" Type="http://schemas.openxmlformats.org/officeDocument/2006/relationships/image" Target="../media/image63.png"/><Relationship Id="rId2" Type="http://schemas.openxmlformats.org/officeDocument/2006/relationships/notesSlide" Target="../notesSlides/notesSlide23.xml"/><Relationship Id="rId1" Type="http://schemas.openxmlformats.org/officeDocument/2006/relationships/slideLayout" Target="../slideLayouts/slideLayout18.xml"/><Relationship Id="rId6" Type="http://schemas.openxmlformats.org/officeDocument/2006/relationships/image" Target="../media/image62.png"/><Relationship Id="rId5" Type="http://schemas.openxmlformats.org/officeDocument/2006/relationships/image" Target="../media/image61.png"/><Relationship Id="rId10" Type="http://schemas.openxmlformats.org/officeDocument/2006/relationships/image" Target="../media/image65.png"/><Relationship Id="rId4" Type="http://schemas.openxmlformats.org/officeDocument/2006/relationships/image" Target="../media/image6.png"/><Relationship Id="rId9" Type="http://schemas.openxmlformats.org/officeDocument/2006/relationships/image" Target="../media/image47.png"/></Relationships>
</file>

<file path=ppt/slides/_rels/slide36.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5.png"/><Relationship Id="rId7" Type="http://schemas.openxmlformats.org/officeDocument/2006/relationships/image" Target="../media/image68.png"/><Relationship Id="rId2" Type="http://schemas.openxmlformats.org/officeDocument/2006/relationships/notesSlide" Target="../notesSlides/notesSlide24.xml"/><Relationship Id="rId1" Type="http://schemas.openxmlformats.org/officeDocument/2006/relationships/slideLayout" Target="../slideLayouts/slideLayout18.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png"/><Relationship Id="rId9" Type="http://schemas.openxmlformats.org/officeDocument/2006/relationships/image" Target="../media/image64.png"/></Relationships>
</file>

<file path=ppt/slides/_rels/slide37.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69.png"/><Relationship Id="rId7" Type="http://schemas.openxmlformats.org/officeDocument/2006/relationships/image" Target="../media/image72.png"/><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image" Target="../media/image44.png"/><Relationship Id="rId5" Type="http://schemas.openxmlformats.org/officeDocument/2006/relationships/image" Target="../media/image71.png"/><Relationship Id="rId4" Type="http://schemas.openxmlformats.org/officeDocument/2006/relationships/image" Target="../media/image70.png"/></Relationships>
</file>

<file path=ppt/slides/_rels/slide3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5.png"/><Relationship Id="rId1" Type="http://schemas.openxmlformats.org/officeDocument/2006/relationships/slideLayout" Target="../slideLayouts/slideLayout18.xml"/><Relationship Id="rId4" Type="http://schemas.openxmlformats.org/officeDocument/2006/relationships/image" Target="../media/image47.png"/></Relationships>
</file>

<file path=ppt/slides/_rels/slide3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5.png"/><Relationship Id="rId1" Type="http://schemas.openxmlformats.org/officeDocument/2006/relationships/slideLayout" Target="../slideLayouts/slideLayout18.xml"/><Relationship Id="rId5" Type="http://schemas.openxmlformats.org/officeDocument/2006/relationships/image" Target="../media/image75.png"/><Relationship Id="rId4" Type="http://schemas.openxmlformats.org/officeDocument/2006/relationships/image" Target="../media/image47.png"/></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8.xml"/><Relationship Id="rId5" Type="http://schemas.openxmlformats.org/officeDocument/2006/relationships/image" Target="../media/image77.png"/><Relationship Id="rId4" Type="http://schemas.openxmlformats.org/officeDocument/2006/relationships/image" Target="../media/image76.jpeg"/></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8.xml"/><Relationship Id="rId5" Type="http://schemas.openxmlformats.org/officeDocument/2006/relationships/image" Target="../media/image79.png"/><Relationship Id="rId4" Type="http://schemas.openxmlformats.org/officeDocument/2006/relationships/image" Target="../media/image78.png"/></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8.xml"/><Relationship Id="rId5" Type="http://schemas.openxmlformats.org/officeDocument/2006/relationships/image" Target="../media/image79.png"/><Relationship Id="rId4" Type="http://schemas.openxmlformats.org/officeDocument/2006/relationships/image" Target="../media/image80.png"/></Relationships>
</file>

<file path=ppt/slides/_rels/slide4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BC70CC2-50B6-FF4D-BBCB-7A3548B528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77650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CE997D5-5FF9-9044-8074-ACD32A86F1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496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0A54E3F-1FE1-8F42-96A5-FF805B9BF9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2846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DC0A92F-50E0-5942-926F-3D5A63A0F2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8142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noChangeArrowheads="1"/>
          </p:cNvPicPr>
          <p:nvPr/>
        </p:nvPicPr>
        <p:blipFill>
          <a:blip r:embed="rId2"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pic>
        <p:nvPicPr>
          <p:cNvPr id="2" name="Picture 21"/>
          <p:cNvPicPr>
            <a:picLocks noChangeAspect="1" noChangeArrowheads="1"/>
          </p:cNvPicPr>
          <p:nvPr/>
        </p:nvPicPr>
        <p:blipFill>
          <a:blip r:embed="rId3" cstate="print">
            <a:clrChange>
              <a:clrFrom>
                <a:srgbClr val="FEFEFE"/>
              </a:clrFrom>
              <a:clrTo>
                <a:srgbClr val="FEFEFE">
                  <a:alpha val="0"/>
                </a:srgbClr>
              </a:clrTo>
            </a:clrChange>
          </a:blip>
          <a:srcRect l="5390" t="10132" r="5390" b="6144"/>
          <a:stretch>
            <a:fillRect/>
          </a:stretch>
        </p:blipFill>
        <p:spPr bwMode="auto">
          <a:xfrm>
            <a:off x="0" y="1700808"/>
            <a:ext cx="9036496" cy="4869161"/>
          </a:xfrm>
          <a:prstGeom prst="rect">
            <a:avLst/>
          </a:prstGeom>
          <a:noFill/>
          <a:ln w="9525">
            <a:noFill/>
            <a:miter lim="800000"/>
            <a:headEnd/>
            <a:tailEnd/>
          </a:ln>
          <a:effectLst/>
          <a:scene3d>
            <a:camera prst="orthographicFront">
              <a:rot lat="0" lon="0" rev="0"/>
            </a:camera>
            <a:lightRig rig="chilly" dir="t">
              <a:rot lat="0" lon="0" rev="18480000"/>
            </a:lightRig>
          </a:scene3d>
          <a:sp3d prstMaterial="clear">
            <a:bevelT h="63500"/>
          </a:sp3d>
        </p:spPr>
      </p:pic>
      <p:sp>
        <p:nvSpPr>
          <p:cNvPr id="4" name="3 Rectángulo"/>
          <p:cNvSpPr/>
          <p:nvPr/>
        </p:nvSpPr>
        <p:spPr>
          <a:xfrm>
            <a:off x="0" y="332656"/>
            <a:ext cx="9144000" cy="144016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11 CuadroTexto"/>
          <p:cNvSpPr txBox="1"/>
          <p:nvPr/>
        </p:nvSpPr>
        <p:spPr>
          <a:xfrm>
            <a:off x="1619672" y="644495"/>
            <a:ext cx="316835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7200" b="0" i="0" u="none" strike="noStrike" kern="1200" cap="none" spc="0" normalizeH="0" baseline="0" noProof="0" dirty="0">
                <a:ln>
                  <a:noFill/>
                </a:ln>
                <a:solidFill>
                  <a:srgbClr val="219EEB"/>
                </a:solidFill>
                <a:effectLst/>
                <a:uLnTx/>
                <a:uFillTx/>
                <a:latin typeface="Calibri"/>
                <a:ea typeface="+mn-ea"/>
                <a:cs typeface="+mn-cs"/>
              </a:rPr>
              <a:t>………</a:t>
            </a:r>
            <a:endParaRPr kumimoji="0" lang="es-ES" sz="7200" b="0" i="0" u="none" strike="noStrike" kern="1200" cap="none" spc="0" normalizeH="0" baseline="0" noProof="0" dirty="0">
              <a:ln>
                <a:noFill/>
              </a:ln>
              <a:solidFill>
                <a:srgbClr val="219EEB"/>
              </a:solidFill>
              <a:effectLst/>
              <a:uLnTx/>
              <a:uFillTx/>
              <a:latin typeface="Calibri"/>
              <a:ea typeface="+mn-ea"/>
              <a:cs typeface="+mn-cs"/>
            </a:endParaRPr>
          </a:p>
        </p:txBody>
      </p:sp>
      <p:sp>
        <p:nvSpPr>
          <p:cNvPr id="1034" name="AutoShape 10" descr="data:image/jpeg;base64,/9j/4AAQSkZJRgABAQAAAQABAAD/2wCEAAkGBxQHEhQTEhQQFhUWGBcYGRYTFBwVGxkbGRoYFxUbHBYZHCghGB4lGxgUIjEtKCorLi4uGB8zODMsNy0tLisBCgoKDg0OGxAQGzclHyQsLCwyLDcxNCwuLCwsLDQsLDQuLDQsLDA3NCwsLSwsLC84Lyw0NCwvLCw0NDIsLCwsLP/AABEIAJ8BPQMBEQACEQEDEQH/xAAcAAEAAgMBAQEAAAAAAAAAAAAABgcDBAUCCAH/xABEEAABAwIBBgoGBwgCAwAAAAABAAIDBBEhBQYHEjFBExciUVJTYXGBkTJCkpPR0xUjYnKhscEUM0Njc4Lh8LLSNIOi/8QAGwEBAAIDAQEAAAAAAAAAAAAAAAQFAgMGAQf/xAA6EQACAQICBAoJBQEBAQEAAAAAAQIDEQQhEjFRoQUTFUFSYXGBkdEGFiIyU7HB4fAUYpKi4kKC8TP/2gAMAwEAAhEDEQA/ALxQBAEAQBAEAQBAEAQBAEAQBAEAQBAcfLedFJkLCeZjXWvwYu955vq23dbttZYylGKvJ2NtGhUrS0aUXJ9SuQHLWlh8nJpIA0dZUYnttEw2G6xLvBQ6mOgvdVzo8J6LYipnXkorZrflvZCK3OCrr3a8lVUl27VldEBt9FsZa1px2gX7VEli6rd72Ojo+j+Bpw0XDS628/pbusd/I+kqtydhJwdQ3mk5D+z6xg2d7XHtW6njmvfRV4v0Upyzw87dTzXjr+ZO8j6S6Kvwkc6nd/PADe08KCWAfeLT2KbTr056mczi+CcXhc6kMtqzX277ExjkEoDmkEHEEG4PcQtxXHpAEAQBAEAQBAEAQBAEAQBAEAQBAEAQBAEAQBAEAQBAEAQBAEAQBAEBXecWlykyY58ULZJpGEtNwYow5ps4F7mlx3+i0g22rXOqo9ZNw2AqV30Vtd91k2/zMgeVdINXl/WHDcGzoU4MWFza7/TJtgbOAPMoFbFVeZWOs4O4AwLzlLjGtfMvDXvI+1obe283PaTtPeoMpOTu2dTSo06UdGnFJbErH6vDYEAQBAbeSspzZGOtTSyREm5DDySbWu6M3Y42ttBW6niakNTKrF8DYPE5zhZ7Vk/v33JhkbTMYbCqjbKOnByH+7dyXE8+s0disoYhvKcbHGYrgaEfaw9VSWxpp+NrPcWbmznLT5zxGWme5zWnVcHMcwtdYGxDgL4EYi47VJTT1FHOEoO0lZnXXpiEAQBAEAQBAEAQBAEAQBAEAQBAEAQBAEAQBAEAQBAEAQBAEAQHztlfRxlOonme2kcWulkc08NALgvJBsZbjAhRZ0ZOTZeUOEaMKUYu90jg01C/J5kjkGq9r3Nc3Wa7VLOQ4azSQbEHYVX4nKejsOx4EtPDuqtUm33L2fmmbCjlyEAQBAEAQHnJWZdblsPkpoOFYHubrCWJtjg6xa+QEYObu3hWdOm5wUkcJjMXTw2InSle6b8HmtzLj0P5v1Ob1POyqiMTnS6zQXsfcajRe7HOAxBUunFxjZnP42vGtV0o6rE+WwiBAEAQBAEAQBAEAQBAEAQBAEAQBAEAQBAEAQBAEAQBAEAQBAEBjqJhTtc9xs1oLieYAXP4ID5mkndVOdI/0pHOe7G/KeS52O/ElUNWWlNvrPrXB9HiMLTpvWoq/bbPeeVrJgQBAEAQBAWdoUrf/KgOy8cox2kgsfh2BkXmrXAyvBrYzgPSqjo4qNTmlHen5NFoqacwEAQBAEAQBAEAQBAEAQBAEAQBAEAQBAEAQBAR/LeelFkUlskzS8YcHF9Y8HmcG31P7rLCdSMPediTh8JXxLtRg5fLx1ECyzpWmnwpYWRDpzfWPt2MadVp8XjsUOpjor3Fc6PCeitWWeIno9SzfjqW86OhnLs+XjWvnmkls6INLyLAWkuQ1tmtuRfADCylUZSlH2tZQ8IUqVKtaj7tsudvmv361a2VizFtIIQBAEAQBARnSRW/sOTqg73tEQ/9pEbrdzXOPgtdWWjBvqJeAocfiadPbJeHPuKGVCfWwgCAIAgCAICV6Lq39jyjEN0rJIj4jhB+MbR4qbgZWm1tRy3pVQ0sNCov+ZbmvNIvRWpwQQBAEAQBAEBRNZn1XZIyhWRsn1mtml1I5m8IzV1yLDEPAbzBwHKHModfESpyuldHRcF8E0MbS0ZScZ609aavZ3XV2rWiYZG0rwy4VUT4j047ys8Wga47gHd6yp4ynLXka8X6OYyhnBaa6tfh5XJzkvK8GV269PLHIML6jgbX3OG1p7DYqSnfNFHKLi9GSs9hur0xCAIAgCAIAgCAIDnZXy7T5FF6iaOO+wOPKd91g5TvAFeNpK7M6dOdSWjBNvYs34EDy1pZa27aOFzjjaSfkNHMRG06zh2EsKi1MbTjqzL/AAno1i62dS0F15vwX1aILlnOqsy1cTTv1T/Dj+qZstbVbi8feLlCqYypLVkdLhfRzB0c5LTfXq8NXjc4zWhgsAAOYYKK23my9jCMFoxVkuYx1MZmaWg6pIte1+/eNyyhJRkm0acTSlVpSpwlotq19fbzrm6+skGYucsmZzJWsZHIZS0ku1m2DQQ0AA9rj49imwxqiraO/wCxzWI9GZ1paTqpZW93/RJ+Nio6iDzd8Vlyh+3f9iP6ov439f8AQ42KjqIPN3xTlD9u/wCw9UX8b+v+hxsVHUQebvinKH7d/wBh6ov439f9DjYqOog83fFOUP27/sPVF/G/r/ocbFR1EHm74pyh+3f9h6ov439f9HmbS5PE0uMEFgCdrt2POso47SaSjv8Asa63otxVOVSVbJJv3dn/AKNvTJlsNpqJjtZvDEynVBI5DGgtNsdswP8Aat2LTdOy5ys4AnThjFUqaop8zeby5r8zZVH0lHzu9h3wVXxE/wAaO65Vwu1/xl5D6Sj53ew74JxE/wAaHKuF2v8AjLyH0lHzu9h3wTiJ/jQ5Vwu1/wAZeQ+ko+d3sO+CcRP8aHKuF2v+MvIfSUfO72HfBOIn+NDlXC7X/GXkPpKPnd7DvgnET/Ghyrhdr/jLyH0lHzu9h3wTiJ/jQ5Vwu1/xl5G1kvLjKGeGUF945I34NIJDXAkYi2IBHit1CnOFRP6lfwrjcNiMHUppu9rr2XrWa5uovXSBnY/NVkDmMY8yvczlki1ml27uKsq1Ti4aVrnE8HYNYyuqOlo3vna+rPaiHcbFR1EHm74qHyh+3f8AY6P1Rfxv6/6HGxUdRB5u+Kcoft3/AGHqi/jf1/0ONio6iDzd8U5Q/bv+w9UX8b+v+hxsVHUQebvinKH7d/2Hqi/jf1/0ONio6iDzd8U5Q/bv+w9UX8b+v+hxsVHUQebvinKH7d/2Hqi/jf1/0V1lgOylVSVN2sMkhkLQCbF3pi5Owku7r9i01MSp39nX1/YtMFwLUwzharfRd/d5ude9z3fz5j2oh0J+xuMTg9hc142PY4scO57SCPArOFSUPddiNicHQxKtWgpfPuetEtyPpHrcm2D3MqGdGYar7WwAlZsxxu5rzt8JlPHSXvq5zeL9FaUs6E9Hqea8dfzJ3kbSdR11hNr07t/Ci7O20rcAO12qplPEU56mc1i+BsZhs5wutqzXmu9ImUE7ahocxzXNOIc0hwPcRgVvKsyIAgCAwVtZHQML5ZI42Da6RwY0f3ONkBCss6UqWju2nbJUOxxH1cdxzvcLkHcWtcO1R6mKpw579hb4TgLG4nNQ0Vtllu17iCZaz/rsq3AlEDDcatONU2PPKbvuOdpb3KFPHTfuqx02F9FsPDOvJyezUvPeiLnlEuNy5xuXE3JPOScSe9RJTlJ3k7nRUMNSoR0aUVFdSsFibwgCAIAgCAIAgCAIDSyvJqRkdIgfqfwBW7Dq877Cr4XqaOGcek0vq9yZbukTM+pzphyf+zhh4KJ4drv1fTbBq2vt9ByuKsHJWR86wOJjQk3Ja0Qnikyj0IPej4LRxEtpZcrUtj3eY4pMo9CD3o+CcRLaOVqWx7vMcUmUehB70fBOIltHK1LY93mOKTKPQg96PgnES2jlalse7zHFJlHoQe9HwTiJbRytS2Pd5jikyj0IPej4JxEto5WpbHu8xxSZR6EHvR8E4iW0crUtj3eYGiTKI9SD3o+CyjQkncwqcKUpQcUnmmubzJjp+dwVPSu3NmJvb7JJHiA5Z11eFtpF4KqcXiFU6Ofg03uuVoqM+phD0IAgCAIAgCAIAgCA2MnV8uSna9PLJE69yY3Focdg1m+i/wDuBW2nXqQ1MrcXwThMVnUhntWT8V9bk2yJpTqKWzamNk7emz6qTvI9Bx7gwKbTx6/7RzWK9FJrPDzv1PJ+K8kTvImflFliwEojebfVz/VuudwJOq8/dc5TYVYT91nNYnBYjDO1aDXXzeOreSZZkU+V8s5XknqZXTufLaSQNc9xc5gLjg25wbswFtm9V2Ii5tq/dzHY8EVaeFhGTpp3S9q3tK/zXVk+0ywzNnF2kEf7tG4qvlFxdmdfRr060dOm7r817H1GReG4IAgCAIAgCAIAgCAIAgMdHQ/TNbS020Pe0OH2XOAcfBjZFOwcbu/X8vxHK+klfRjoLmi/7Oy3KR9RgWVocGEAQBAEAQBAEAQEJ0xZM+kcmSmwLoXMlF92qdWQ+7dIsKivFkjCz0K0W9vzyKOyfJwkbTvtY97eSfxCpKqtNn1Hg+pxmGg3rtZ9qye9GwtZNCAIAgCAIAgCAIAgCAIDUrK1sF2+k7oj9TsA/wBxW2nSlLPUtpXYzH0qN4e9Lo+fMvnsTJLo9y7UwiZrZpGsHB6sbXEsYOXg1pwbuva17DBW2HeVr3Pn/C0IqamoqN75JWSt+ZvLsRxs9s2anN6d5njsyR7iyVp1mOuS4DW9V3Y4A4G1xitVWm02ybgsZTlCNPU0ku3sI6xxjOs0kHnG/sI3rS7NWZZQlKnLTpuz27e3b+WOhTZTBwks09Ieif8Ar4+ajzoPXHP5lzhuFov2a60Xt/5fl35dd8joqOXAQ9PxztXE4d6JXMZSUVdux44ZvSb5he6Mthr4+l0l4ocM3pN8wmjLYOPpdJeKHDN6TfMJoy2Dj6XSXihwzek3zCaMtg4+l0l4ocM3pN8wmjLYOPpdJeKHDN6TfMJoy2Dj6XSXihwzek3zCaMtg4+l0l4ocM3pN8wmjLYOPpdJeKJPoaofpHKj5rXbBG8hw3ONomjxDpj4K1wkLR/Oc4H0gxHGVXbNN7oq3zuWFpGzxnzbkgZTiA67XufwrHOtYtDLar22/ic+wLPEV+KSstZG4G4KWPnNSlZRS3//ABkQ4067o0XupPnKL+vlsOg9U6PxH4Icadd0aL3Unzk/Xy2D1To/Efghxp13RovdSfOT9fLYPVOj8R+CHGnXdGi91J85P18tg9U6PxH4Icadd0aL3Unzk/Xy2D1To/Efghxp13RovdSfOT9fLYPVOj8R+CHGnXdGi91J85P18tg9U6PxH4I8yaVK8A2ZRXsbfVSfOXqx7vmjCp6KU1FuNR3tsRb9RCzLFO5hxZNEWnD1ZG2OB7CrI4k+XKC9IZIpCA5jiCL7COS4Y/aa7zVRiab0suw+i8B4uLpNSdtUvFZ70/E3OGb0m+YUXRlsLvj6XSXihwzek3zCaMtg4+l0l4ocM3pN8wmjLYOPpdJeKHDN6TfMJoy2Dj6XSXihwzek3zCaMtg4+l0l4ocM3pN8wmjLYOPpdJeKHDN6TfMJoy2Dj6XSXij9EzT6zfMJovYeqvTbspLxPa8NoQGOedtOLuIH69w3rKMHJ2Ror4inQjpVHZfPsWt9xyqmvdPg27G//R8fV8Me0KVCjGObze4ocTwjWrezD2I/2ffzd131rUaoAZ2Lbm2V3s043eSLT0fZh1hjfJIxsIfqarZiWvIGsblgaS0Yj0rHA4c8yjBxWZz/AAhiYV5JQ1K+faXVVUzKtjo5Gsexws5j2hzXA7QWnAhbSvKmzy0Ph2tLk42OJNPI7kn+nIfRPY7DHa0Cy0zoqWoscNwjUpZTzW8qOuo5MnyOimY+ORvpMe3VI5sDtB3HYdyiyi46y8o16dZXg7nimqHUvo4t6J2eB9X8uxa5wjPXr2k3DYmrhsqbvHovV3Pm+XVznVpaxtTgMHdE7f8AI7lFnSlDs2l/hcdSxGSyl0Xr+661c0ctT6xDBsBaXd9xqj8z5LfhoWTl+fn3KnhrEaUo0VqTTfbfJfV/+TUstxXWQsgshZBZCyCyFkFkLILIWQWQsgsi7tAGTOApJ6gixll1Ab7WRA2Nt3LfKPDuU2krROZx1TSq22ZbzhaV6kVGUXgH91FFGR28qX8pQq/Hy9pLqOu9E6VqFSptlbwV/qRBQTrAgCAIAgCAIAgL+0fVIqcm0hHqxCPxivEfxYVf05aUU+o+Q4ulxVedPZJrwZRGlLJn0ZlWpAFmyFsze3hOU8+84TyWiurO5bcFzUoaOzzbItZaC0shZBZCyCyFkFkLILIWQWQsgsjHM248Rs7wsovM1Vopwt1r5o7tDU/tDATa4wd2EbfDf3FQKsNGVl3HV4HFcfQU5a1lLtWvuetdTRrVOU90dj9o+j4dL8u1bYUOefgQsTwsvdw+f7v+e7buXXzHPcS83JJPOf8AcB3LeslZaink3KWnN3ltf5kupWR3s1s0KrOl1qePkA2dM/kxt5xrW5R7GgnEXsMVuhSciBieEKdLJZv81svHM3RzS5sWktw1QP40gHJNrHg2bI9+OLsSNYhSowUdRRV8TUrO833cxMlkaAgCA42c2a9NnOzUqYw4i+q8cl7L7S14xGwYbDYXBXjSeTM4TlB6UXZlI55aManN28kV6iAXOsxv1jB9uMbQB6zcMCSGhRp0OeJc4bhNP2auXX5/ngQTB9j4gg/iCFozRa5SSa7U/qn9SRaP81jnhVCJxkEYDpJpG21gBg0AlpbrF2qBcbA47lupQTfUiux2KlThrvKTvfsf2SLU4lKLr6/24fkLdxMNhW8o4jpbl5DiUouvr/bh+QnEw2DlHEdLcvIcSlF19f7cPyE4mGwco4jpbl5DiUouvr/bh+QnEw2DlHEdLcvIcSlF19f7cPyE4mGwco4jpbl5DiUouvr/AG4fkJxMNg5RxHS3LyHEpRdfX+3D8hOJhsHKOI6W5eQ4lKLr6/24fkJxMNg5RxHS3LyJ1m5kSPN2njpodYsjvYvILiXOLnEkAC5LjuC2pWIUpOTbetlD52Vf7dXVT+eZ7e8RngmnadzB/jYqXFyvVZ9K9HqehgIX57vxbtuscpRy7CAIAgCAIAgCAuXQ7VcNQuZ1Uz2jucGy383u8irrCSvSR8y4fpcXj6nXZ+KX1ubWd+jumztmbPNJUsc2MR2hdGAQHOcL68bje7zvW6UFLWVtHEVKN9B2ucPiUouvr/bh+QsOJhsN/KOI6W5eQ4lKLr6/24fkJxMNg5RxHS3LyHEpRdfX+3D8hOJhsHKOI6W5eQ4lKLr6/wBuH5CcTDYOUcR0ty8hxKUXX1/tw/ITiYbByjiOluXkOJSi6+v9uH5CcTDYOUcR0ty8hxKUXX1/tw/ITiYbByjiOluXkamVtCtO2GQ081WZg0mNsj4tRzhi0O1YgbEi23C6cTEco17q7urrmXM7lJFuJB1hsu03GIuMW847eZRXl2l9FqpqfstJ25nsuvzcbVDRSZRkbFCx8kjtjGDWJ5zbcBvJwG9eRg5aj2tXp0VebLezO0PNi1ZcouDzgRTxnkj+pIMX7sG2GBxcCpUKKjrKLE8I1KuUclvZbFPA2la1kbWsY0ANawBrWgYABowAC3FeZEAQBAEAQBAQTPPRjTZw60sVqeoOJewch5+3HsJ+0LHnvsWE6alrJOHxVSg/ZeWzmNrRjmccz6ZzZTG6eV5dI6MktsCRG1ri0EgC5xG17l7GOirGutWdWekyYrI1BAEAQBAEAQBAY6mYU7HPdsa0uPcBcoD5jDzLynek7E95xP43VBUlpTb6z67g6XFYenT2RS8EfqwJIQBAEAQBAEAQFlaFKqz6qInAtie0dxe1529se79FaYCXsNdZwXpXStiIVNsbeD+5aqnHLBAEAQBAEAQBAEBVGcOiI5XyjJOyVkVNLZ7w0XkEhJ4QNaRq2ceVck2LjySFrlTUnmS6GMnRi1Hu6tfmWBm5m1TZtR8HTRtZf0nHlPeedzzid/YNwAWaSWSI05ym9KTuzrr0xCAIAgCAIAgCAIAgCAIAgCAIAgCAICP6QKoUeTqpx9aMx8+MpEQ2A73j/CwqS0YN9RIwlLja8Ke2SXiygFQH14IAgCAIAgCAIAgJfooqv2fKLB1kckdu3ky/lGfNTsBL2muo5T0spXoU6myVvFfYvBWhwgQBAEAQBAEAQBAEAQBAEAQBAEAQBAEAQBAEAQBAEAQBARXPHPynzQkjjnZUOMjS4GMMLRY25Re9tljKaiszfQw8q0rRsut5JdrOQNLdKf4Fb7MXzlH/AFlIuF6N458y8SP58Z/xZxU3AQxVDS57C4yiMDVbd2Gq9xJ1gzm347jpr4qEqbjHWWHBfAGKoYuFWqloq719TtvsQFVp24QBAEAQBAEAQBAb+QMpfQ9TDPqlwjeCQ21y03a+18L6rnW2d42rdh6ip1FJ6ir4Ywc8XhJUoe9k13PyuWfxtUvUVvsxfOVl+tpHGerWP2LxMNTpkoqb0oa3sAbESfDhlnDEwnqI2J4FxOHV6lr7L3b7F82WHTyidrXi9nAOF9uIut5UmRAEAQBAEAQBAEAQBAEAQBAEAQBAEAQBAEAQBAEAQFJ6f/8AyKX+m/8A5BR8RzFxwRrn3fUq6nqHU3onDonZ4dH8uxRJwjPX4nQ4fE1cN/8Am8ui9Xds7suo6tLWtqcNjuidvhzjuUSdKUM+Yv8AC4+liPZWUtj1921dnebK1k4IAgCAIAgCAIAgPL3iMEkgAbScESbdkYTnGEXKTslznNqcpF+EeA6RH5NP6+RUqFBLOXgUeJ4VlP2aGS6T+i+r8GjQdvOJJ2k4nzW9bCpktcnm3rfOfXGS/wBzF/TZ/wAQrE442kAQBAEAQBAEAQBAEAQBAEAQBAEAQBAEAQBAEAQBAcbObNimznj4OojDrei9vJew87X7t2Gw2xBXjSaszKE5QlpRdmURnto7qc1ryC81P1rBiwfzGer94cn7twFGnRaziXmF4SjP2auT2832IaRrf7+R3LRexaOKl+fI3KbKDosH3cOf1h/2/PvWmdGMvdye4scNwnVpezV9qO3/AKXn8+1nUhlbMLtII7P9wUWUXF2ZfUa1OtHTpu6/Pyx7XhtCAIAgCAIDSqsotiuG8p3ZsHef02rdCg5ZvJFXiuFKdJuFP2pbl2v6K76uc5ksjpzd5vzDYB3D/SpUUoq0Sjq1alaWlVd+rUl2L6u76zPk7J8uVJGxQRvkkdsYwXPaTuaBcXJsBvKzjBy1EaviKdGN5vzZdOZGiaLJ2rNXak0u0RDGJnff96e/k9htdSoUlHtOfxOOqVstUdnmWcBZbSEfqAIAgCAIAgCAIAgCAIAgCAIAgCAIAgCAIAgCAIAgCA/CLoCsM9tEseUNaag1IZNphOET+fVsPqnd3Jw2C5K1TpKXaTcLjqlHLXHZ5FL5RyfLkuR0U8b45G7WPFj2EbiDjYi4POosoOOs6ChiKdaN4PzRrscYzrNJB5xv7xvWDSaszfCUqctOm7P59q5/y1jo02UwcJLNPS9U/wDXx81HnQeuOfzLnDcLRdo1/Ze3/l+Xfl1tnQUcuAh6EBhqaptMOUcTsAxJ7gs4U5T1EXE4ulh1ebzepc77F9dS5zlVNY+pw9FvMDie936D8VKhTjDrZQYnHVsRk/ZjsWt9r+i7G2jXA1e5bNZESUVZZIm2ZGjiozo1ZH3gpjY8K4cqQfy2HaCPWPJxBGtiFvhRvnIqsVwmo+zSze3m7tvy7S9c282qbNmPg6aMNvbWeeU95G9zzid+GwXwAUlJLJFJOcpvSk7s669MQgCAIAgCAIAgCAIAgCAIAgCAIAgCAIAgCAIAgCAIAgCAIAgOPnLm1T5zR8HUxh1vReMHsPO1+0bsNh3grxpNWZlCcoS0ouzKIz20d1Oa2tI281NieFaMWD+awej94cnDHVvZRp0Ws4l5heEoz9mrk9vN9iGrQWpkp6h1L6OI6J2eB9X8uxYThGevXtN+HxVXDZU3ePRerufNvXVznUgr2SgknVIFyHYW/QjuUaVGSe0vaHCVCpFtvRazaeVvo11q6NSpykX4R4DpEfk0/mfIrbCglnLwK/E8Kyn7NDJdJ/RfV+DRo2xJNyTtJxJ8Vv6iqtm5PNvW3m33m3kvJsuV5RDTxvkkdiGs5t5JODW4jEkDELKMHLUaa+Jp0Veb7ucuzMnRPDkrVmrdSeYWIj2xMPcf3p7SLbLC4upcKaic/icbUr5ao7PMstbCGEAQBAEAQBAEAQBAEAQBAEAQBAEAQBAEAQBAEAQBAEAQBAEAQBAEAOKArDPXRLFlG8tDqQS7TFsif3Afuj3cnsF7rXOkpdpNw2OqUctcdnkUvlLJ0uSpHRTxvjkbtY8Y23EEYOGBxBINtqiSg46zoKGIp1o3g/NGm8Xt3/oV4ucyqJNxvt+jPWxeGxuxN8ydGtTnNqyyXgpjYh7hy5B/LYdxHrOwxBAct8KHPIqMTwml7NLPr5u7b+ay9c3M3afNqLgqaMMBxc7a5553vOLjt7BsFhgpKSWSKWc5TelJ3Z1V6YhAEAQBAEAQBAEAQBAEAQBAEAQBAEAQBAEAQBAEAQBAEAQBAEAQBAEAQBAcjOTNunzmj4OpjDrX1XDB7Cd7HjEbB2G2IIXjSeTMoTlCWlF2ZR+dGiyryTMxsGrPHI/VY/WbG4E3s17XEY7cW3BsdmxaHQ2FvT4UTS4xZrZzlgZkaKocjas1XqzzixDbXijPYCPrCOdw3CwBxWyFNRIOJxtSvk8ls8yx1sIgQBAEAQBAEAQBAEAQBAEAQBAEAQBAE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pic>
        <p:nvPicPr>
          <p:cNvPr id="4098" name="Picture 2"/>
          <p:cNvPicPr>
            <a:picLocks noChangeAspect="1" noChangeArrowheads="1"/>
          </p:cNvPicPr>
          <p:nvPr/>
        </p:nvPicPr>
        <p:blipFill rotWithShape="1">
          <a:blip r:embed="rId4" cstate="print"/>
          <a:srcRect l="23585" t="53572" b="3571"/>
          <a:stretch/>
        </p:blipFill>
        <p:spPr bwMode="auto">
          <a:xfrm>
            <a:off x="750877" y="2492896"/>
            <a:ext cx="7776863" cy="1152128"/>
          </a:xfrm>
          <a:prstGeom prst="rect">
            <a:avLst/>
          </a:prstGeom>
          <a:ln>
            <a:noFill/>
          </a:ln>
          <a:effectLst>
            <a:outerShdw blurRad="190500" algn="tl" rotWithShape="0">
              <a:srgbClr val="000000">
                <a:alpha val="70000"/>
              </a:srgbClr>
            </a:outerShdw>
          </a:effectLst>
        </p:spPr>
      </p:pic>
      <p:pic>
        <p:nvPicPr>
          <p:cNvPr id="4099" name="Picture 3"/>
          <p:cNvPicPr>
            <a:picLocks noChangeAspect="1" noChangeArrowheads="1"/>
          </p:cNvPicPr>
          <p:nvPr/>
        </p:nvPicPr>
        <p:blipFill>
          <a:blip r:embed="rId5" cstate="print"/>
          <a:srcRect b="56650"/>
          <a:stretch>
            <a:fillRect/>
          </a:stretch>
        </p:blipFill>
        <p:spPr bwMode="auto">
          <a:xfrm>
            <a:off x="0" y="4149080"/>
            <a:ext cx="9144000" cy="1870631"/>
          </a:xfrm>
          <a:prstGeom prst="rect">
            <a:avLst/>
          </a:prstGeom>
          <a:noFill/>
          <a:ln w="9525">
            <a:noFill/>
            <a:miter lim="800000"/>
            <a:headEnd/>
            <a:tailEnd/>
          </a:ln>
        </p:spPr>
      </p:pic>
      <p:sp>
        <p:nvSpPr>
          <p:cNvPr id="17" name="16 Rectángulo"/>
          <p:cNvSpPr/>
          <p:nvPr/>
        </p:nvSpPr>
        <p:spPr>
          <a:xfrm>
            <a:off x="3203848" y="4797152"/>
            <a:ext cx="4392488"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ysClr val="windowText" lastClr="000000"/>
              </a:solidFill>
              <a:effectLst/>
              <a:uLnTx/>
              <a:uFillTx/>
              <a:latin typeface="Calibri"/>
              <a:ea typeface="+mn-ea"/>
              <a:cs typeface="+mn-cs"/>
            </a:endParaRPr>
          </a:p>
        </p:txBody>
      </p:sp>
      <p:pic>
        <p:nvPicPr>
          <p:cNvPr id="5122" name="Picture 2"/>
          <p:cNvPicPr>
            <a:picLocks noChangeAspect="1" noChangeArrowheads="1"/>
          </p:cNvPicPr>
          <p:nvPr/>
        </p:nvPicPr>
        <p:blipFill>
          <a:blip r:embed="rId6" cstate="print"/>
          <a:srcRect/>
          <a:stretch>
            <a:fillRect/>
          </a:stretch>
        </p:blipFill>
        <p:spPr bwMode="auto">
          <a:xfrm>
            <a:off x="859854" y="5877272"/>
            <a:ext cx="7888610" cy="533400"/>
          </a:xfrm>
          <a:prstGeom prst="rect">
            <a:avLst/>
          </a:prstGeom>
          <a:noFill/>
          <a:ln w="9525">
            <a:noFill/>
            <a:miter lim="800000"/>
            <a:headEnd/>
            <a:tailEnd/>
          </a:ln>
        </p:spPr>
      </p:pic>
      <p:pic>
        <p:nvPicPr>
          <p:cNvPr id="5" name="Imagen 4"/>
          <p:cNvPicPr>
            <a:picLocks noChangeAspect="1"/>
          </p:cNvPicPr>
          <p:nvPr/>
        </p:nvPicPr>
        <p:blipFill rotWithShape="1">
          <a:blip r:embed="rId7">
            <a:duotone>
              <a:prstClr val="black"/>
              <a:schemeClr val="accent3">
                <a:tint val="45000"/>
                <a:satMod val="400000"/>
              </a:schemeClr>
            </a:duotone>
          </a:blip>
          <a:srcRect l="61069" t="42125" r="9046" b="37203"/>
          <a:stretch/>
        </p:blipFill>
        <p:spPr>
          <a:xfrm>
            <a:off x="102098" y="116632"/>
            <a:ext cx="2962614" cy="1152128"/>
          </a:xfrm>
          <a:prstGeom prst="rect">
            <a:avLst/>
          </a:prstGeom>
          <a:ln>
            <a:noFill/>
          </a:ln>
          <a:effectLst>
            <a:outerShdw blurRad="190500" algn="tl" rotWithShape="0">
              <a:srgbClr val="000000">
                <a:alpha val="70000"/>
              </a:srgbClr>
            </a:outerShdw>
          </a:effectLst>
        </p:spPr>
      </p:pic>
      <p:pic>
        <p:nvPicPr>
          <p:cNvPr id="14" name="Picture 2"/>
          <p:cNvPicPr>
            <a:picLocks noChangeAspect="1" noChangeArrowheads="1"/>
          </p:cNvPicPr>
          <p:nvPr/>
        </p:nvPicPr>
        <p:blipFill rotWithShape="1">
          <a:blip r:embed="rId4" cstate="print"/>
          <a:srcRect r="44449" b="57559"/>
          <a:stretch/>
        </p:blipFill>
        <p:spPr bwMode="auto">
          <a:xfrm>
            <a:off x="4287652" y="640849"/>
            <a:ext cx="4240088" cy="85571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06682289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noChangeArrowheads="1"/>
          </p:cNvPicPr>
          <p:nvPr/>
        </p:nvPicPr>
        <p:blipFill>
          <a:blip r:embed="rId2"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pic>
        <p:nvPicPr>
          <p:cNvPr id="2" name="Picture 21"/>
          <p:cNvPicPr>
            <a:picLocks noChangeAspect="1" noChangeArrowheads="1"/>
          </p:cNvPicPr>
          <p:nvPr/>
        </p:nvPicPr>
        <p:blipFill>
          <a:blip r:embed="rId3" cstate="print">
            <a:clrChange>
              <a:clrFrom>
                <a:srgbClr val="FEFEFE"/>
              </a:clrFrom>
              <a:clrTo>
                <a:srgbClr val="FEFEFE">
                  <a:alpha val="0"/>
                </a:srgbClr>
              </a:clrTo>
            </a:clrChange>
          </a:blip>
          <a:srcRect l="5390" t="10132" r="5390" b="6144"/>
          <a:stretch>
            <a:fillRect/>
          </a:stretch>
        </p:blipFill>
        <p:spPr bwMode="auto">
          <a:xfrm>
            <a:off x="0" y="1700808"/>
            <a:ext cx="9036496" cy="4869161"/>
          </a:xfrm>
          <a:prstGeom prst="rect">
            <a:avLst/>
          </a:prstGeom>
          <a:noFill/>
          <a:ln w="9525">
            <a:noFill/>
            <a:miter lim="800000"/>
            <a:headEnd/>
            <a:tailEnd/>
          </a:ln>
          <a:effectLst/>
          <a:scene3d>
            <a:camera prst="orthographicFront">
              <a:rot lat="0" lon="0" rev="0"/>
            </a:camera>
            <a:lightRig rig="chilly" dir="t">
              <a:rot lat="0" lon="0" rev="18480000"/>
            </a:lightRig>
          </a:scene3d>
          <a:sp3d prstMaterial="clear">
            <a:bevelT h="63500"/>
          </a:sp3d>
        </p:spPr>
      </p:pic>
      <p:sp>
        <p:nvSpPr>
          <p:cNvPr id="4" name="3 Rectángulo"/>
          <p:cNvSpPr/>
          <p:nvPr/>
        </p:nvSpPr>
        <p:spPr>
          <a:xfrm>
            <a:off x="0" y="332656"/>
            <a:ext cx="9144000" cy="144016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11 CuadroTexto"/>
          <p:cNvSpPr txBox="1"/>
          <p:nvPr/>
        </p:nvSpPr>
        <p:spPr>
          <a:xfrm>
            <a:off x="1619672" y="644495"/>
            <a:ext cx="316835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7200" b="0" i="0" u="none" strike="noStrike" kern="1200" cap="none" spc="0" normalizeH="0" baseline="0" noProof="0" dirty="0">
                <a:ln>
                  <a:noFill/>
                </a:ln>
                <a:solidFill>
                  <a:srgbClr val="219EEB"/>
                </a:solidFill>
                <a:effectLst/>
                <a:uLnTx/>
                <a:uFillTx/>
                <a:latin typeface="Calibri"/>
                <a:ea typeface="+mn-ea"/>
                <a:cs typeface="+mn-cs"/>
              </a:rPr>
              <a:t>………</a:t>
            </a:r>
            <a:endParaRPr kumimoji="0" lang="es-ES" sz="7200" b="0" i="0" u="none" strike="noStrike" kern="1200" cap="none" spc="0" normalizeH="0" baseline="0" noProof="0" dirty="0">
              <a:ln>
                <a:noFill/>
              </a:ln>
              <a:solidFill>
                <a:srgbClr val="219EEB"/>
              </a:solidFill>
              <a:effectLst/>
              <a:uLnTx/>
              <a:uFillTx/>
              <a:latin typeface="Calibri"/>
              <a:ea typeface="+mn-ea"/>
              <a:cs typeface="+mn-cs"/>
            </a:endParaRPr>
          </a:p>
        </p:txBody>
      </p:sp>
      <p:sp>
        <p:nvSpPr>
          <p:cNvPr id="1034" name="AutoShape 10" descr="data:image/jpeg;base64,/9j/4AAQSkZJRgABAQAAAQABAAD/2wCEAAkGBxQHEhQTEhQQFhUWGBcYGRYTFBwVGxkbGRoYFxUbHBYZHCghGB4lGxgUIjEtKCorLi4uGB8zODMsNy0tLisBCgoKDg0OGxAQGzclHyQsLCwyLDcxNCwuLCwsLDQsLDQuLDQsLDA3NCwsLSwsLC84Lyw0NCwvLCw0NDIsLCwsLP/AABEIAJ8BPQMBEQACEQEDEQH/xAAcAAEAAgMBAQEAAAAAAAAAAAAABgcDBAUCCAH/xABEEAABAwIBBgoGBwgCAwAAAAABAAIDBBEhBQYHEjFBExciUVJTYXGBkTJCkpPR0xUjYnKhscEUM0Njc4Lh8LLSNIOi/8QAGwEBAAIDAQEAAAAAAAAAAAAAAAQFAgMGAQf/xAA6EQACAQICBAoJBQEBAQEAAAAAAQIDEQQhEjFRoQUTFUFSYXGBkdEGFiIyU7HB4fAUYpKi4kKC8TP/2gAMAwEAAhEDEQA/ALxQBAEAQBAEAQBAEAQBAEAQBAEAQBAcfLedFJkLCeZjXWvwYu955vq23dbttZYylGKvJ2NtGhUrS0aUXJ9SuQHLWlh8nJpIA0dZUYnttEw2G6xLvBQ6mOgvdVzo8J6LYipnXkorZrflvZCK3OCrr3a8lVUl27VldEBt9FsZa1px2gX7VEli6rd72Ojo+j+Bpw0XDS628/pbusd/I+kqtydhJwdQ3mk5D+z6xg2d7XHtW6njmvfRV4v0Upyzw87dTzXjr+ZO8j6S6Kvwkc6nd/PADe08KCWAfeLT2KbTr056mczi+CcXhc6kMtqzX277ExjkEoDmkEHEEG4PcQtxXHpAEAQBAEAQBAEAQBAEAQBAEAQBAEAQBAEAQBAEAQBAEAQBAEAQBAEBXecWlykyY58ULZJpGEtNwYow5ps4F7mlx3+i0g22rXOqo9ZNw2AqV30Vtd91k2/zMgeVdINXl/WHDcGzoU4MWFza7/TJtgbOAPMoFbFVeZWOs4O4AwLzlLjGtfMvDXvI+1obe283PaTtPeoMpOTu2dTSo06UdGnFJbErH6vDYEAQBAbeSspzZGOtTSyREm5DDySbWu6M3Y42ttBW6niakNTKrF8DYPE5zhZ7Vk/v33JhkbTMYbCqjbKOnByH+7dyXE8+s0disoYhvKcbHGYrgaEfaw9VSWxpp+NrPcWbmznLT5zxGWme5zWnVcHMcwtdYGxDgL4EYi47VJTT1FHOEoO0lZnXXpiEAQBAEAQBAEAQBAEAQBAEAQBAEAQBAEAQBAEAQBAEAQBAEAQHztlfRxlOonme2kcWulkc08NALgvJBsZbjAhRZ0ZOTZeUOEaMKUYu90jg01C/J5kjkGq9r3Nc3Wa7VLOQ4azSQbEHYVX4nKejsOx4EtPDuqtUm33L2fmmbCjlyEAQBAEAQHnJWZdblsPkpoOFYHubrCWJtjg6xa+QEYObu3hWdOm5wUkcJjMXTw2InSle6b8HmtzLj0P5v1Ob1POyqiMTnS6zQXsfcajRe7HOAxBUunFxjZnP42vGtV0o6rE+WwiBAEAQBAEAQBAEAQBAEAQBAEAQBAEAQBAEAQBAEAQBAEAQBAEBjqJhTtc9xs1oLieYAXP4ID5mkndVOdI/0pHOe7G/KeS52O/ElUNWWlNvrPrXB9HiMLTpvWoq/bbPeeVrJgQBAEAQBAWdoUrf/KgOy8cox2kgsfh2BkXmrXAyvBrYzgPSqjo4qNTmlHen5NFoqacwEAQBAEAQBAEAQBAEAQBAEAQBAEAQBAEAQBAR/LeelFkUlskzS8YcHF9Y8HmcG31P7rLCdSMPediTh8JXxLtRg5fLx1ECyzpWmnwpYWRDpzfWPt2MadVp8XjsUOpjor3Fc6PCeitWWeIno9SzfjqW86OhnLs+XjWvnmkls6INLyLAWkuQ1tmtuRfADCylUZSlH2tZQ8IUqVKtaj7tsudvmv361a2VizFtIIQBAEAQBARnSRW/sOTqg73tEQ/9pEbrdzXOPgtdWWjBvqJeAocfiadPbJeHPuKGVCfWwgCAIAgCAICV6Lq39jyjEN0rJIj4jhB+MbR4qbgZWm1tRy3pVQ0sNCov+ZbmvNIvRWpwQQBAEAQBAEBRNZn1XZIyhWRsn1mtml1I5m8IzV1yLDEPAbzBwHKHModfESpyuldHRcF8E0MbS0ZScZ609aavZ3XV2rWiYZG0rwy4VUT4j047ys8Wga47gHd6yp4ynLXka8X6OYyhnBaa6tfh5XJzkvK8GV269PLHIML6jgbX3OG1p7DYqSnfNFHKLi9GSs9hur0xCAIAgCAIAgCAIDnZXy7T5FF6iaOO+wOPKd91g5TvAFeNpK7M6dOdSWjBNvYs34EDy1pZa27aOFzjjaSfkNHMRG06zh2EsKi1MbTjqzL/AAno1i62dS0F15vwX1aILlnOqsy1cTTv1T/Dj+qZstbVbi8feLlCqYypLVkdLhfRzB0c5LTfXq8NXjc4zWhgsAAOYYKK23my9jCMFoxVkuYx1MZmaWg6pIte1+/eNyyhJRkm0acTSlVpSpwlotq19fbzrm6+skGYucsmZzJWsZHIZS0ku1m2DQQ0AA9rj49imwxqiraO/wCxzWI9GZ1paTqpZW93/RJ+Nio6iDzd8Vlyh+3f9iP6ov439f8AQ42KjqIPN3xTlD9u/wCw9UX8b+v+hxsVHUQebvinKH7d/wBh6ov439f9DjYqOog83fFOUP27/sPVF/G/r/ocbFR1EHm74pyh+3f9h6ov439f9HmbS5PE0uMEFgCdrt2POso47SaSjv8Asa63otxVOVSVbJJv3dn/AKNvTJlsNpqJjtZvDEynVBI5DGgtNsdswP8Aat2LTdOy5ys4AnThjFUqaop8zeby5r8zZVH0lHzu9h3wVXxE/wAaO65Vwu1/xl5D6Sj53ew74JxE/wAaHKuF2v8AjLyH0lHzu9h3wTiJ/jQ5Vwu1/wAZeQ+ko+d3sO+CcRP8aHKuF2v+MvIfSUfO72HfBOIn+NDlXC7X/GXkPpKPnd7DvgnET/Ghyrhdr/jLyH0lHzu9h3wTiJ/jQ5Vwu1/xl5G1kvLjKGeGUF945I34NIJDXAkYi2IBHit1CnOFRP6lfwrjcNiMHUppu9rr2XrWa5uovXSBnY/NVkDmMY8yvczlki1ml27uKsq1Ti4aVrnE8HYNYyuqOlo3vna+rPaiHcbFR1EHm74qHyh+3f8AY6P1Rfxv6/6HGxUdRB5u+Kcoft3/AGHqi/jf1/0ONio6iDzd8U5Q/bv+w9UX8b+v+hxsVHUQebvinKH7d/2Hqi/jf1/0ONio6iDzd8U5Q/bv+w9UX8b+v+hxsVHUQebvinKH7d/2Hqi/jf1/0V1lgOylVSVN2sMkhkLQCbF3pi5Owku7r9i01MSp39nX1/YtMFwLUwzharfRd/d5ude9z3fz5j2oh0J+xuMTg9hc142PY4scO57SCPArOFSUPddiNicHQxKtWgpfPuetEtyPpHrcm2D3MqGdGYar7WwAlZsxxu5rzt8JlPHSXvq5zeL9FaUs6E9Hqea8dfzJ3kbSdR11hNr07t/Ci7O20rcAO12qplPEU56mc1i+BsZhs5wutqzXmu9ImUE7ahocxzXNOIc0hwPcRgVvKsyIAgCAwVtZHQML5ZI42Da6RwY0f3ONkBCss6UqWju2nbJUOxxH1cdxzvcLkHcWtcO1R6mKpw579hb4TgLG4nNQ0Vtllu17iCZaz/rsq3AlEDDcatONU2PPKbvuOdpb3KFPHTfuqx02F9FsPDOvJyezUvPeiLnlEuNy5xuXE3JPOScSe9RJTlJ3k7nRUMNSoR0aUVFdSsFibwgCAIAgCAIAgCAIDSyvJqRkdIgfqfwBW7Dq877Cr4XqaOGcek0vq9yZbukTM+pzphyf+zhh4KJ4drv1fTbBq2vt9ByuKsHJWR86wOJjQk3Ja0Qnikyj0IPej4LRxEtpZcrUtj3eY4pMo9CD3o+CcRLaOVqWx7vMcUmUehB70fBOIltHK1LY93mOKTKPQg96PgnES2jlalse7zHFJlHoQe9HwTiJbRytS2Pd5jikyj0IPej4JxEto5WpbHu8xxSZR6EHvR8E4iW0crUtj3eYGiTKI9SD3o+CyjQkncwqcKUpQcUnmmubzJjp+dwVPSu3NmJvb7JJHiA5Z11eFtpF4KqcXiFU6Ofg03uuVoqM+phD0IAgCAIAgCAIAgCA2MnV8uSna9PLJE69yY3Focdg1m+i/wDuBW2nXqQ1MrcXwThMVnUhntWT8V9bk2yJpTqKWzamNk7emz6qTvI9Bx7gwKbTx6/7RzWK9FJrPDzv1PJ+K8kTvImflFliwEojebfVz/VuudwJOq8/dc5TYVYT91nNYnBYjDO1aDXXzeOreSZZkU+V8s5XknqZXTufLaSQNc9xc5gLjg25wbswFtm9V2Ii5tq/dzHY8EVaeFhGTpp3S9q3tK/zXVk+0ywzNnF2kEf7tG4qvlFxdmdfRr060dOm7r817H1GReG4IAgCAIAgCAIAgCAIAgMdHQ/TNbS020Pe0OH2XOAcfBjZFOwcbu/X8vxHK+klfRjoLmi/7Oy3KR9RgWVocGEAQBAEAQBAEAQEJ0xZM+kcmSmwLoXMlF92qdWQ+7dIsKivFkjCz0K0W9vzyKOyfJwkbTvtY97eSfxCpKqtNn1Hg+pxmGg3rtZ9qye9GwtZNCAIAgCAIAgCAIAgCAIDUrK1sF2+k7oj9TsA/wBxW2nSlLPUtpXYzH0qN4e9Lo+fMvnsTJLo9y7UwiZrZpGsHB6sbXEsYOXg1pwbuva17DBW2HeVr3Pn/C0IqamoqN75JWSt+ZvLsRxs9s2anN6d5njsyR7iyVp1mOuS4DW9V3Y4A4G1xitVWm02ybgsZTlCNPU0ku3sI6xxjOs0kHnG/sI3rS7NWZZQlKnLTpuz27e3b+WOhTZTBwks09Ieif8Ar4+ajzoPXHP5lzhuFov2a60Xt/5fl35dd8joqOXAQ9PxztXE4d6JXMZSUVdux44ZvSb5he6Mthr4+l0l4ocM3pN8wmjLYOPpdJeKHDN6TfMJoy2Dj6XSXihwzek3zCaMtg4+l0l4ocM3pN8wmjLYOPpdJeKHDN6TfMJoy2Dj6XSXihwzek3zCaMtg4+l0l4ocM3pN8wmjLYOPpdJeKJPoaofpHKj5rXbBG8hw3ONomjxDpj4K1wkLR/Oc4H0gxHGVXbNN7oq3zuWFpGzxnzbkgZTiA67XufwrHOtYtDLar22/ic+wLPEV+KSstZG4G4KWPnNSlZRS3//ABkQ4067o0XupPnKL+vlsOg9U6PxH4Icadd0aL3Unzk/Xy2D1To/Efghxp13RovdSfOT9fLYPVOj8R+CHGnXdGi91J85P18tg9U6PxH4Icadd0aL3Unzk/Xy2D1To/Efghxp13RovdSfOT9fLYPVOj8R+CHGnXdGi91J85P18tg9U6PxH4I8yaVK8A2ZRXsbfVSfOXqx7vmjCp6KU1FuNR3tsRb9RCzLFO5hxZNEWnD1ZG2OB7CrI4k+XKC9IZIpCA5jiCL7COS4Y/aa7zVRiab0suw+i8B4uLpNSdtUvFZ70/E3OGb0m+YUXRlsLvj6XSXihwzek3zCaMtg4+l0l4ocM3pN8wmjLYOPpdJeKHDN6TfMJoy2Dj6XSXihwzek3zCaMtg4+l0l4ocM3pN8wmjLYOPpdJeKHDN6TfMJoy2Dj6XSXij9EzT6zfMJovYeqvTbspLxPa8NoQGOedtOLuIH69w3rKMHJ2Ror4inQjpVHZfPsWt9xyqmvdPg27G//R8fV8Me0KVCjGObze4ocTwjWrezD2I/2ffzd131rUaoAZ2Lbm2V3s043eSLT0fZh1hjfJIxsIfqarZiWvIGsblgaS0Yj0rHA4c8yjBxWZz/AAhiYV5JQ1K+faXVVUzKtjo5Gsexws5j2hzXA7QWnAhbSvKmzy0Ph2tLk42OJNPI7kn+nIfRPY7DHa0Cy0zoqWoscNwjUpZTzW8qOuo5MnyOimY+ORvpMe3VI5sDtB3HYdyiyi46y8o16dZXg7nimqHUvo4t6J2eB9X8uxa5wjPXr2k3DYmrhsqbvHovV3Pm+XVznVpaxtTgMHdE7f8AI7lFnSlDs2l/hcdSxGSyl0Xr+661c0ctT6xDBsBaXd9xqj8z5LfhoWTl+fn3KnhrEaUo0VqTTfbfJfV/+TUstxXWQsgshZBZCyCyFkFkLILIWQWQsgsi7tAGTOApJ6gixll1Ab7WRA2Nt3LfKPDuU2krROZx1TSq22ZbzhaV6kVGUXgH91FFGR28qX8pQq/Hy9pLqOu9E6VqFSptlbwV/qRBQTrAgCAIAgCAIAgL+0fVIqcm0hHqxCPxivEfxYVf05aUU+o+Q4ulxVedPZJrwZRGlLJn0ZlWpAFmyFsze3hOU8+84TyWiurO5bcFzUoaOzzbItZaC0shZBZCyCyFkFkLILIWQWQsgsjHM248Rs7wsovM1Vopwt1r5o7tDU/tDATa4wd2EbfDf3FQKsNGVl3HV4HFcfQU5a1lLtWvuetdTRrVOU90dj9o+j4dL8u1bYUOefgQsTwsvdw+f7v+e7buXXzHPcS83JJPOf8AcB3LeslZaink3KWnN3ltf5kupWR3s1s0KrOl1qePkA2dM/kxt5xrW5R7GgnEXsMVuhSciBieEKdLJZv81svHM3RzS5sWktw1QP40gHJNrHg2bI9+OLsSNYhSowUdRRV8TUrO833cxMlkaAgCA42c2a9NnOzUqYw4i+q8cl7L7S14xGwYbDYXBXjSeTM4TlB6UXZlI55aManN28kV6iAXOsxv1jB9uMbQB6zcMCSGhRp0OeJc4bhNP2auXX5/ngQTB9j4gg/iCFozRa5SSa7U/qn9SRaP81jnhVCJxkEYDpJpG21gBg0AlpbrF2qBcbA47lupQTfUiux2KlThrvKTvfsf2SLU4lKLr6/24fkLdxMNhW8o4jpbl5DiUouvr/bh+QnEw2DlHEdLcvIcSlF19f7cPyE4mGwco4jpbl5DiUouvr/bh+QnEw2DlHEdLcvIcSlF19f7cPyE4mGwco4jpbl5DiUouvr/AG4fkJxMNg5RxHS3LyHEpRdfX+3D8hOJhsHKOI6W5eQ4lKLr6/24fkJxMNg5RxHS3LyJ1m5kSPN2njpodYsjvYvILiXOLnEkAC5LjuC2pWIUpOTbetlD52Vf7dXVT+eZ7e8RngmnadzB/jYqXFyvVZ9K9HqehgIX57vxbtuscpRy7CAIAgCAIAgCAuXQ7VcNQuZ1Uz2jucGy383u8irrCSvSR8y4fpcXj6nXZ+KX1ubWd+jumztmbPNJUsc2MR2hdGAQHOcL68bje7zvW6UFLWVtHEVKN9B2ucPiUouvr/bh+QsOJhsN/KOI6W5eQ4lKLr6/24fkJxMNg5RxHS3LyHEpRdfX+3D8hOJhsHKOI6W5eQ4lKLr6/wBuH5CcTDYOUcR0ty8hxKUXX1/tw/ITiYbByjiOluXkOJSi6+v9uH5CcTDYOUcR0ty8hxKUXX1/tw/ITiYbByjiOluXkamVtCtO2GQ081WZg0mNsj4tRzhi0O1YgbEi23C6cTEco17q7urrmXM7lJFuJB1hsu03GIuMW847eZRXl2l9FqpqfstJ25nsuvzcbVDRSZRkbFCx8kjtjGDWJ5zbcBvJwG9eRg5aj2tXp0VebLezO0PNi1ZcouDzgRTxnkj+pIMX7sG2GBxcCpUKKjrKLE8I1KuUclvZbFPA2la1kbWsY0ANawBrWgYABowAC3FeZEAQBAEAQBAQTPPRjTZw60sVqeoOJewch5+3HsJ+0LHnvsWE6alrJOHxVSg/ZeWzmNrRjmccz6ZzZTG6eV5dI6MktsCRG1ri0EgC5xG17l7GOirGutWdWekyYrI1BAEAQBAEAQBAY6mYU7HPdsa0uPcBcoD5jDzLynek7E95xP43VBUlpTb6z67g6XFYenT2RS8EfqwJIQBAEAQBAEAQFlaFKqz6qInAtie0dxe1529se79FaYCXsNdZwXpXStiIVNsbeD+5aqnHLBAEAQBAEAQBAEBVGcOiI5XyjJOyVkVNLZ7w0XkEhJ4QNaRq2ceVck2LjySFrlTUnmS6GMnRi1Hu6tfmWBm5m1TZtR8HTRtZf0nHlPeedzzid/YNwAWaSWSI05ym9KTuzrr0xCAIAgCAIAgCAIAgCAIAgCAIAgCAICP6QKoUeTqpx9aMx8+MpEQ2A73j/CwqS0YN9RIwlLja8Ke2SXiygFQH14IAgCAIAgCAIAgJfooqv2fKLB1kckdu3ky/lGfNTsBL2muo5T0spXoU6myVvFfYvBWhwgQBAEAQBAEAQBAEAQBAEAQBAEAQBAEAQBAEAQBAEAQBARXPHPynzQkjjnZUOMjS4GMMLRY25Re9tljKaiszfQw8q0rRsut5JdrOQNLdKf4Fb7MXzlH/AFlIuF6N458y8SP58Z/xZxU3AQxVDS57C4yiMDVbd2Gq9xJ1gzm347jpr4qEqbjHWWHBfAGKoYuFWqloq719TtvsQFVp24QBAEAQBAEAQBAb+QMpfQ9TDPqlwjeCQ21y03a+18L6rnW2d42rdh6ip1FJ6ir4Ywc8XhJUoe9k13PyuWfxtUvUVvsxfOVl+tpHGerWP2LxMNTpkoqb0oa3sAbESfDhlnDEwnqI2J4FxOHV6lr7L3b7F82WHTyidrXi9nAOF9uIut5UmRAEAQBAEAQBAEAQBAEAQBAEAQBAEAQBAEAQBAEAQFJ6f/8AyKX+m/8A5BR8RzFxwRrn3fUq6nqHU3onDonZ4dH8uxRJwjPX4nQ4fE1cN/8Am8ui9Xds7suo6tLWtqcNjuidvhzjuUSdKUM+Yv8AC4+liPZWUtj1921dnebK1k4IAgCAIAgCAIAgPL3iMEkgAbScESbdkYTnGEXKTslznNqcpF+EeA6RH5NP6+RUqFBLOXgUeJ4VlP2aGS6T+i+r8GjQdvOJJ2k4nzW9bCpktcnm3rfOfXGS/wBzF/TZ/wAQrE442kAQBAEAQBAEAQBAEAQBAEAQBAEAQBAEAQBAEAQBAcbObNimznj4OojDrei9vJew87X7t2Gw2xBXjSaszKE5QlpRdmURnto7qc1ryC81P1rBiwfzGer94cn7twFGnRaziXmF4SjP2auT2832IaRrf7+R3LRexaOKl+fI3KbKDosH3cOf1h/2/PvWmdGMvdye4scNwnVpezV9qO3/AKXn8+1nUhlbMLtII7P9wUWUXF2ZfUa1OtHTpu6/Pyx7XhtCAIAgCAIDSqsotiuG8p3ZsHef02rdCg5ZvJFXiuFKdJuFP2pbl2v6K76uc5ksjpzd5vzDYB3D/SpUUoq0Sjq1alaWlVd+rUl2L6u76zPk7J8uVJGxQRvkkdsYwXPaTuaBcXJsBvKzjBy1EaviKdGN5vzZdOZGiaLJ2rNXak0u0RDGJnff96e/k9htdSoUlHtOfxOOqVstUdnmWcBZbSEfqAIAgCAIAgCAIAgCAIAgCAIAgCAIAgCAIAgCAIAgCA/CLoCsM9tEseUNaag1IZNphOET+fVsPqnd3Jw2C5K1TpKXaTcLjqlHLXHZ5FL5RyfLkuR0U8b45G7WPFj2EbiDjYi4POosoOOs6ChiKdaN4PzRrscYzrNJB5xv7xvWDSaszfCUqctOm7P59q5/y1jo02UwcJLNPS9U/wDXx81HnQeuOfzLnDcLRdo1/Ze3/l+Xfl1tnQUcuAh6EBhqaptMOUcTsAxJ7gs4U5T1EXE4ulh1ebzepc77F9dS5zlVNY+pw9FvMDie936D8VKhTjDrZQYnHVsRk/ZjsWt9r+i7G2jXA1e5bNZESUVZZIm2ZGjiozo1ZH3gpjY8K4cqQfy2HaCPWPJxBGtiFvhRvnIqsVwmo+zSze3m7tvy7S9c282qbNmPg6aMNvbWeeU95G9zzid+GwXwAUlJLJFJOcpvSk7s669MQgCAIAgCAIAgCAIAgCAIAgCAIAgCAIAgCAIAgCAIAgCAIAgOPnLm1T5zR8HUxh1vReMHsPO1+0bsNh3grxpNWZlCcoS0ouzKIz20d1Oa2tI281NieFaMWD+awej94cnDHVvZRp0Ws4l5heEoz9mrk9vN9iGrQWpkp6h1L6OI6J2eB9X8uxYThGevXtN+HxVXDZU3ePRerufNvXVznUgr2SgknVIFyHYW/QjuUaVGSe0vaHCVCpFtvRazaeVvo11q6NSpykX4R4DpEfk0/mfIrbCglnLwK/E8Kyn7NDJdJ/RfV+DRo2xJNyTtJxJ8Vv6iqtm5PNvW3m33m3kvJsuV5RDTxvkkdiGs5t5JODW4jEkDELKMHLUaa+Jp0Veb7ucuzMnRPDkrVmrdSeYWIj2xMPcf3p7SLbLC4upcKaic/icbUr5ao7PMstbCGEAQBAEAQBAEAQBAEAQBAEAQBAEAQBAEAQBAEAQBAEAQBAEAQBAEAOKArDPXRLFlG8tDqQS7TFsif3Afuj3cnsF7rXOkpdpNw2OqUctcdnkUvlLJ0uSpHRTxvjkbtY8Y23EEYOGBxBINtqiSg46zoKGIp1o3g/NGm8Xt3/oV4ucyqJNxvt+jPWxeGxuxN8ydGtTnNqyyXgpjYh7hy5B/LYdxHrOwxBAct8KHPIqMTwml7NLPr5u7b+ay9c3M3afNqLgqaMMBxc7a5553vOLjt7BsFhgpKSWSKWc5TelJ3Z1V6YhAEAQBAEAQBAEAQBAEAQBAEAQBAEAQBAEAQBAEAQBAEAQBAEAQBAEAQBAcjOTNunzmj4OpjDrX1XDB7Cd7HjEbB2G2IIXjSeTMoTlCWlF2ZR+dGiyryTMxsGrPHI/VY/WbG4E3s17XEY7cW3BsdmxaHQ2FvT4UTS4xZrZzlgZkaKocjas1XqzzixDbXijPYCPrCOdw3CwBxWyFNRIOJxtSvk8ls8yx1sIgQBAEAQBAEAQBAEAQBAEAQBAEAQBAE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pic>
        <p:nvPicPr>
          <p:cNvPr id="5" name="Imagen 4"/>
          <p:cNvPicPr>
            <a:picLocks noChangeAspect="1"/>
          </p:cNvPicPr>
          <p:nvPr/>
        </p:nvPicPr>
        <p:blipFill rotWithShape="1">
          <a:blip r:embed="rId4">
            <a:duotone>
              <a:prstClr val="black"/>
              <a:schemeClr val="accent3">
                <a:tint val="45000"/>
                <a:satMod val="400000"/>
              </a:schemeClr>
            </a:duotone>
          </a:blip>
          <a:srcRect l="61069" t="42125" r="9046" b="37203"/>
          <a:stretch/>
        </p:blipFill>
        <p:spPr>
          <a:xfrm>
            <a:off x="102098" y="116632"/>
            <a:ext cx="2962614" cy="1152128"/>
          </a:xfrm>
          <a:prstGeom prst="rect">
            <a:avLst/>
          </a:prstGeom>
          <a:ln>
            <a:noFill/>
          </a:ln>
          <a:effectLst>
            <a:outerShdw blurRad="190500" algn="tl" rotWithShape="0">
              <a:srgbClr val="000000">
                <a:alpha val="70000"/>
              </a:srgbClr>
            </a:outerShdw>
          </a:effectLst>
        </p:spPr>
      </p:pic>
      <p:pic>
        <p:nvPicPr>
          <p:cNvPr id="14" name="Picture 2"/>
          <p:cNvPicPr>
            <a:picLocks noChangeAspect="1" noChangeArrowheads="1"/>
          </p:cNvPicPr>
          <p:nvPr/>
        </p:nvPicPr>
        <p:blipFill rotWithShape="1">
          <a:blip r:embed="rId5" cstate="print"/>
          <a:srcRect r="44449" b="57559"/>
          <a:stretch/>
        </p:blipFill>
        <p:spPr bwMode="auto">
          <a:xfrm>
            <a:off x="4287652" y="640849"/>
            <a:ext cx="4240088" cy="855712"/>
          </a:xfrm>
          <a:prstGeom prst="rect">
            <a:avLst/>
          </a:prstGeom>
          <a:ln>
            <a:noFill/>
          </a:ln>
          <a:effectLst>
            <a:outerShdw blurRad="190500" algn="tl" rotWithShape="0">
              <a:srgbClr val="000000">
                <a:alpha val="70000"/>
              </a:srgbClr>
            </a:outerShdw>
          </a:effectLst>
        </p:spPr>
      </p:pic>
      <p:pic>
        <p:nvPicPr>
          <p:cNvPr id="6" name="Imagen 5"/>
          <p:cNvPicPr>
            <a:picLocks noChangeAspect="1"/>
          </p:cNvPicPr>
          <p:nvPr/>
        </p:nvPicPr>
        <p:blipFill rotWithShape="1">
          <a:blip r:embed="rId6"/>
          <a:srcRect l="15687" t="39172" r="9046" b="13579"/>
          <a:stretch/>
        </p:blipFill>
        <p:spPr>
          <a:xfrm>
            <a:off x="215516" y="2669814"/>
            <a:ext cx="8712968" cy="307516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08548904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noChangeArrowheads="1"/>
          </p:cNvPicPr>
          <p:nvPr/>
        </p:nvPicPr>
        <p:blipFill>
          <a:blip r:embed="rId3"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pic>
        <p:nvPicPr>
          <p:cNvPr id="2" name="Picture 21"/>
          <p:cNvPicPr>
            <a:picLocks noChangeAspect="1" noChangeArrowheads="1"/>
          </p:cNvPicPr>
          <p:nvPr/>
        </p:nvPicPr>
        <p:blipFill>
          <a:blip r:embed="rId4" cstate="print">
            <a:clrChange>
              <a:clrFrom>
                <a:srgbClr val="FEFEFE"/>
              </a:clrFrom>
              <a:clrTo>
                <a:srgbClr val="FEFEFE">
                  <a:alpha val="0"/>
                </a:srgbClr>
              </a:clrTo>
            </a:clrChange>
          </a:blip>
          <a:srcRect l="5390" t="10132" r="5390" b="6144"/>
          <a:stretch>
            <a:fillRect/>
          </a:stretch>
        </p:blipFill>
        <p:spPr bwMode="auto">
          <a:xfrm>
            <a:off x="0" y="1700808"/>
            <a:ext cx="9036496" cy="4869161"/>
          </a:xfrm>
          <a:prstGeom prst="rect">
            <a:avLst/>
          </a:prstGeom>
          <a:noFill/>
          <a:ln w="9525">
            <a:noFill/>
            <a:miter lim="800000"/>
            <a:headEnd/>
            <a:tailEnd/>
          </a:ln>
          <a:effectLst/>
          <a:scene3d>
            <a:camera prst="orthographicFront">
              <a:rot lat="0" lon="0" rev="0"/>
            </a:camera>
            <a:lightRig rig="chilly" dir="t">
              <a:rot lat="0" lon="0" rev="18480000"/>
            </a:lightRig>
          </a:scene3d>
          <a:sp3d prstMaterial="clear">
            <a:bevelT h="63500"/>
          </a:sp3d>
        </p:spPr>
      </p:pic>
      <p:sp>
        <p:nvSpPr>
          <p:cNvPr id="4" name="3 Rectángulo"/>
          <p:cNvSpPr/>
          <p:nvPr/>
        </p:nvSpPr>
        <p:spPr>
          <a:xfrm>
            <a:off x="0" y="332656"/>
            <a:ext cx="9144000" cy="144016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1" name="Picture 21"/>
          <p:cNvPicPr>
            <a:picLocks noChangeAspect="1" noChangeArrowheads="1"/>
          </p:cNvPicPr>
          <p:nvPr/>
        </p:nvPicPr>
        <p:blipFill>
          <a:blip r:embed="rId5" cstate="print">
            <a:clrChange>
              <a:clrFrom>
                <a:srgbClr val="FEFEFE"/>
              </a:clrFrom>
              <a:clrTo>
                <a:srgbClr val="FEFEFE">
                  <a:alpha val="0"/>
                </a:srgbClr>
              </a:clrTo>
            </a:clrChange>
          </a:blip>
          <a:srcRect l="5390" t="10132" r="5390" b="6144"/>
          <a:stretch>
            <a:fillRect/>
          </a:stretch>
        </p:blipFill>
        <p:spPr bwMode="auto">
          <a:xfrm>
            <a:off x="5652120" y="332656"/>
            <a:ext cx="2503843" cy="1349153"/>
          </a:xfrm>
          <a:prstGeom prst="rect">
            <a:avLst/>
          </a:prstGeom>
          <a:noFill/>
          <a:ln w="9525">
            <a:noFill/>
            <a:miter lim="800000"/>
            <a:headEnd/>
            <a:tailEnd/>
          </a:ln>
          <a:effectLst/>
          <a:scene3d>
            <a:camera prst="orthographicFront">
              <a:rot lat="0" lon="0" rev="0"/>
            </a:camera>
            <a:lightRig rig="chilly" dir="t">
              <a:rot lat="0" lon="0" rev="18480000"/>
            </a:lightRig>
          </a:scene3d>
          <a:sp3d prstMaterial="clear">
            <a:bevelT h="63500"/>
          </a:sp3d>
        </p:spPr>
      </p:pic>
      <p:sp>
        <p:nvSpPr>
          <p:cNvPr id="12" name="11 CuadroTexto"/>
          <p:cNvSpPr txBox="1"/>
          <p:nvPr/>
        </p:nvSpPr>
        <p:spPr>
          <a:xfrm>
            <a:off x="1619672" y="644495"/>
            <a:ext cx="316835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7200" b="0" i="0" u="none" strike="noStrike" kern="1200" cap="none" spc="0" normalizeH="0" baseline="0" noProof="0" dirty="0">
                <a:ln>
                  <a:noFill/>
                </a:ln>
                <a:solidFill>
                  <a:srgbClr val="219EEB"/>
                </a:solidFill>
                <a:effectLst/>
                <a:uLnTx/>
                <a:uFillTx/>
                <a:latin typeface="Calibri"/>
                <a:ea typeface="+mn-ea"/>
                <a:cs typeface="+mn-cs"/>
              </a:rPr>
              <a:t>………</a:t>
            </a:r>
            <a:endParaRPr kumimoji="0" lang="es-ES" sz="7200" b="0" i="0" u="none" strike="noStrike" kern="1200" cap="none" spc="0" normalizeH="0" baseline="0" noProof="0" dirty="0">
              <a:ln>
                <a:noFill/>
              </a:ln>
              <a:solidFill>
                <a:srgbClr val="219EEB"/>
              </a:solidFill>
              <a:effectLst/>
              <a:uLnTx/>
              <a:uFillTx/>
              <a:latin typeface="Calibri"/>
              <a:ea typeface="+mn-ea"/>
              <a:cs typeface="+mn-cs"/>
            </a:endParaRPr>
          </a:p>
        </p:txBody>
      </p:sp>
      <p:sp>
        <p:nvSpPr>
          <p:cNvPr id="1034" name="AutoShape 10" descr="data:image/jpeg;base64,/9j/4AAQSkZJRgABAQAAAQABAAD/2wCEAAkGBxQHEhQTEhQQFhUWGBcYGRYTFBwVGxkbGRoYFxUbHBYZHCghGB4lGxgUIjEtKCorLi4uGB8zODMsNy0tLisBCgoKDg0OGxAQGzclHyQsLCwyLDcxNCwuLCwsLDQsLDQuLDQsLDA3NCwsLSwsLC84Lyw0NCwvLCw0NDIsLCwsLP/AABEIAJ8BPQMBEQACEQEDEQH/xAAcAAEAAgMBAQEAAAAAAAAAAAAABgcDBAUCCAH/xABEEAABAwIBBgoGBwgCAwAAAAABAAIDBBEhBQYHEjFBExciUVJTYXGBkTJCkpPR0xUjYnKhscEUM0Njc4Lh8LLSNIOi/8QAGwEBAAIDAQEAAAAAAAAAAAAAAAQFAgMGAQf/xAA6EQACAQICBAoJBQEBAQEAAAAAAQIDEQQhEjFRoQUTFUFSYXGBkdEGFiIyU7HB4fAUYpKi4kKC8TP/2gAMAwEAAhEDEQA/ALxQBAEAQBAEAQBAEAQBAEAQBAEAQBAcfLedFJkLCeZjXWvwYu955vq23dbttZYylGKvJ2NtGhUrS0aUXJ9SuQHLWlh8nJpIA0dZUYnttEw2G6xLvBQ6mOgvdVzo8J6LYipnXkorZrflvZCK3OCrr3a8lVUl27VldEBt9FsZa1px2gX7VEli6rd72Ojo+j+Bpw0XDS628/pbusd/I+kqtydhJwdQ3mk5D+z6xg2d7XHtW6njmvfRV4v0Upyzw87dTzXjr+ZO8j6S6Kvwkc6nd/PADe08KCWAfeLT2KbTr056mczi+CcXhc6kMtqzX277ExjkEoDmkEHEEG4PcQtxXHpAEAQBAEAQBAEAQBAEAQBAEAQBAEAQBAEAQBAEAQBAEAQBAEAQBAEBXecWlykyY58ULZJpGEtNwYow5ps4F7mlx3+i0g22rXOqo9ZNw2AqV30Vtd91k2/zMgeVdINXl/WHDcGzoU4MWFza7/TJtgbOAPMoFbFVeZWOs4O4AwLzlLjGtfMvDXvI+1obe283PaTtPeoMpOTu2dTSo06UdGnFJbErH6vDYEAQBAbeSspzZGOtTSyREm5DDySbWu6M3Y42ttBW6niakNTKrF8DYPE5zhZ7Vk/v33JhkbTMYbCqjbKOnByH+7dyXE8+s0disoYhvKcbHGYrgaEfaw9VSWxpp+NrPcWbmznLT5zxGWme5zWnVcHMcwtdYGxDgL4EYi47VJTT1FHOEoO0lZnXXpiEAQBAEAQBAEAQBAEAQBAEAQBAEAQBAEAQBAEAQBAEAQBAEAQHztlfRxlOonme2kcWulkc08NALgvJBsZbjAhRZ0ZOTZeUOEaMKUYu90jg01C/J5kjkGq9r3Nc3Wa7VLOQ4azSQbEHYVX4nKejsOx4EtPDuqtUm33L2fmmbCjlyEAQBAEAQHnJWZdblsPkpoOFYHubrCWJtjg6xa+QEYObu3hWdOm5wUkcJjMXTw2InSle6b8HmtzLj0P5v1Ob1POyqiMTnS6zQXsfcajRe7HOAxBUunFxjZnP42vGtV0o6rE+WwiBAEAQBAEAQBAEAQBAEAQBAEAQBAEAQBAEAQBAEAQBAEAQBAEBjqJhTtc9xs1oLieYAXP4ID5mkndVOdI/0pHOe7G/KeS52O/ElUNWWlNvrPrXB9HiMLTpvWoq/bbPeeVrJgQBAEAQBAWdoUrf/KgOy8cox2kgsfh2BkXmrXAyvBrYzgPSqjo4qNTmlHen5NFoqacwEAQBAEAQBAEAQBAEAQBAEAQBAEAQBAEAQBAR/LeelFkUlskzS8YcHF9Y8HmcG31P7rLCdSMPediTh8JXxLtRg5fLx1ECyzpWmnwpYWRDpzfWPt2MadVp8XjsUOpjor3Fc6PCeitWWeIno9SzfjqW86OhnLs+XjWvnmkls6INLyLAWkuQ1tmtuRfADCylUZSlH2tZQ8IUqVKtaj7tsudvmv361a2VizFtIIQBAEAQBARnSRW/sOTqg73tEQ/9pEbrdzXOPgtdWWjBvqJeAocfiadPbJeHPuKGVCfWwgCAIAgCAICV6Lq39jyjEN0rJIj4jhB+MbR4qbgZWm1tRy3pVQ0sNCov+ZbmvNIvRWpwQQBAEAQBAEBRNZn1XZIyhWRsn1mtml1I5m8IzV1yLDEPAbzBwHKHModfESpyuldHRcF8E0MbS0ZScZ609aavZ3XV2rWiYZG0rwy4VUT4j047ys8Wga47gHd6yp4ynLXka8X6OYyhnBaa6tfh5XJzkvK8GV269PLHIML6jgbX3OG1p7DYqSnfNFHKLi9GSs9hur0xCAIAgCAIAgCAIDnZXy7T5FF6iaOO+wOPKd91g5TvAFeNpK7M6dOdSWjBNvYs34EDy1pZa27aOFzjjaSfkNHMRG06zh2EsKi1MbTjqzL/AAno1i62dS0F15vwX1aILlnOqsy1cTTv1T/Dj+qZstbVbi8feLlCqYypLVkdLhfRzB0c5LTfXq8NXjc4zWhgsAAOYYKK23my9jCMFoxVkuYx1MZmaWg6pIte1+/eNyyhJRkm0acTSlVpSpwlotq19fbzrm6+skGYucsmZzJWsZHIZS0ku1m2DQQ0AA9rj49imwxqiraO/wCxzWI9GZ1paTqpZW93/RJ+Nio6iDzd8Vlyh+3f9iP6ov439f8AQ42KjqIPN3xTlD9u/wCw9UX8b+v+hxsVHUQebvinKH7d/wBh6ov439f9DjYqOog83fFOUP27/sPVF/G/r/ocbFR1EHm74pyh+3f9h6ov439f9HmbS5PE0uMEFgCdrt2POso47SaSjv8Asa63otxVOVSVbJJv3dn/AKNvTJlsNpqJjtZvDEynVBI5DGgtNsdswP8Aat2LTdOy5ys4AnThjFUqaop8zeby5r8zZVH0lHzu9h3wVXxE/wAaO65Vwu1/xl5D6Sj53ew74JxE/wAaHKuF2v8AjLyH0lHzu9h3wTiJ/jQ5Vwu1/wAZeQ+ko+d3sO+CcRP8aHKuF2v+MvIfSUfO72HfBOIn+NDlXC7X/GXkPpKPnd7DvgnET/Ghyrhdr/jLyH0lHzu9h3wTiJ/jQ5Vwu1/xl5G1kvLjKGeGUF945I34NIJDXAkYi2IBHit1CnOFRP6lfwrjcNiMHUppu9rr2XrWa5uovXSBnY/NVkDmMY8yvczlki1ml27uKsq1Ti4aVrnE8HYNYyuqOlo3vna+rPaiHcbFR1EHm74qHyh+3f8AY6P1Rfxv6/6HGxUdRB5u+Kcoft3/AGHqi/jf1/0ONio6iDzd8U5Q/bv+w9UX8b+v+hxsVHUQebvinKH7d/2Hqi/jf1/0ONio6iDzd8U5Q/bv+w9UX8b+v+hxsVHUQebvinKH7d/2Hqi/jf1/0V1lgOylVSVN2sMkhkLQCbF3pi5Owku7r9i01MSp39nX1/YtMFwLUwzharfRd/d5ude9z3fz5j2oh0J+xuMTg9hc142PY4scO57SCPArOFSUPddiNicHQxKtWgpfPuetEtyPpHrcm2D3MqGdGYar7WwAlZsxxu5rzt8JlPHSXvq5zeL9FaUs6E9Hqea8dfzJ3kbSdR11hNr07t/Ci7O20rcAO12qplPEU56mc1i+BsZhs5wutqzXmu9ImUE7ahocxzXNOIc0hwPcRgVvKsyIAgCAwVtZHQML5ZI42Da6RwY0f3ONkBCss6UqWju2nbJUOxxH1cdxzvcLkHcWtcO1R6mKpw579hb4TgLG4nNQ0Vtllu17iCZaz/rsq3AlEDDcatONU2PPKbvuOdpb3KFPHTfuqx02F9FsPDOvJyezUvPeiLnlEuNy5xuXE3JPOScSe9RJTlJ3k7nRUMNSoR0aUVFdSsFibwgCAIAgCAIAgCAIDSyvJqRkdIgfqfwBW7Dq877Cr4XqaOGcek0vq9yZbukTM+pzphyf+zhh4KJ4drv1fTbBq2vt9ByuKsHJWR86wOJjQk3Ja0Qnikyj0IPej4LRxEtpZcrUtj3eY4pMo9CD3o+CcRLaOVqWx7vMcUmUehB70fBOIltHK1LY93mOKTKPQg96PgnES2jlalse7zHFJlHoQe9HwTiJbRytS2Pd5jikyj0IPej4JxEto5WpbHu8xxSZR6EHvR8E4iW0crUtj3eYGiTKI9SD3o+CyjQkncwqcKUpQcUnmmubzJjp+dwVPSu3NmJvb7JJHiA5Z11eFtpF4KqcXiFU6Ofg03uuVoqM+phD0IAgCAIAgCAIAgCA2MnV8uSna9PLJE69yY3Focdg1m+i/wDuBW2nXqQ1MrcXwThMVnUhntWT8V9bk2yJpTqKWzamNk7emz6qTvI9Bx7gwKbTx6/7RzWK9FJrPDzv1PJ+K8kTvImflFliwEojebfVz/VuudwJOq8/dc5TYVYT91nNYnBYjDO1aDXXzeOreSZZkU+V8s5XknqZXTufLaSQNc9xc5gLjg25wbswFtm9V2Ii5tq/dzHY8EVaeFhGTpp3S9q3tK/zXVk+0ywzNnF2kEf7tG4qvlFxdmdfRr060dOm7r817H1GReG4IAgCAIAgCAIAgCAIAgMdHQ/TNbS020Pe0OH2XOAcfBjZFOwcbu/X8vxHK+klfRjoLmi/7Oy3KR9RgWVocGEAQBAEAQBAEAQEJ0xZM+kcmSmwLoXMlF92qdWQ+7dIsKivFkjCz0K0W9vzyKOyfJwkbTvtY97eSfxCpKqtNn1Hg+pxmGg3rtZ9qye9GwtZNCAIAgCAIAgCAIAgCAIDUrK1sF2+k7oj9TsA/wBxW2nSlLPUtpXYzH0qN4e9Lo+fMvnsTJLo9y7UwiZrZpGsHB6sbXEsYOXg1pwbuva17DBW2HeVr3Pn/C0IqamoqN75JWSt+ZvLsRxs9s2anN6d5njsyR7iyVp1mOuS4DW9V3Y4A4G1xitVWm02ybgsZTlCNPU0ku3sI6xxjOs0kHnG/sI3rS7NWZZQlKnLTpuz27e3b+WOhTZTBwks09Ieif8Ar4+ajzoPXHP5lzhuFov2a60Xt/5fl35dd8joqOXAQ9PxztXE4d6JXMZSUVdux44ZvSb5he6Mthr4+l0l4ocM3pN8wmjLYOPpdJeKHDN6TfMJoy2Dj6XSXihwzek3zCaMtg4+l0l4ocM3pN8wmjLYOPpdJeKHDN6TfMJoy2Dj6XSXihwzek3zCaMtg4+l0l4ocM3pN8wmjLYOPpdJeKJPoaofpHKj5rXbBG8hw3ONomjxDpj4K1wkLR/Oc4H0gxHGVXbNN7oq3zuWFpGzxnzbkgZTiA67XufwrHOtYtDLar22/ic+wLPEV+KSstZG4G4KWPnNSlZRS3//ABkQ4067o0XupPnKL+vlsOg9U6PxH4Icadd0aL3Unzk/Xy2D1To/Efghxp13RovdSfOT9fLYPVOj8R+CHGnXdGi91J85P18tg9U6PxH4Icadd0aL3Unzk/Xy2D1To/Efghxp13RovdSfOT9fLYPVOj8R+CHGnXdGi91J85P18tg9U6PxH4I8yaVK8A2ZRXsbfVSfOXqx7vmjCp6KU1FuNR3tsRb9RCzLFO5hxZNEWnD1ZG2OB7CrI4k+XKC9IZIpCA5jiCL7COS4Y/aa7zVRiab0suw+i8B4uLpNSdtUvFZ70/E3OGb0m+YUXRlsLvj6XSXihwzek3zCaMtg4+l0l4ocM3pN8wmjLYOPpdJeKHDN6TfMJoy2Dj6XSXihwzek3zCaMtg4+l0l4ocM3pN8wmjLYOPpdJeKHDN6TfMJoy2Dj6XSXij9EzT6zfMJovYeqvTbspLxPa8NoQGOedtOLuIH69w3rKMHJ2Ror4inQjpVHZfPsWt9xyqmvdPg27G//R8fV8Me0KVCjGObze4ocTwjWrezD2I/2ffzd131rUaoAZ2Lbm2V3s043eSLT0fZh1hjfJIxsIfqarZiWvIGsblgaS0Yj0rHA4c8yjBxWZz/AAhiYV5JQ1K+faXVVUzKtjo5Gsexws5j2hzXA7QWnAhbSvKmzy0Ph2tLk42OJNPI7kn+nIfRPY7DHa0Cy0zoqWoscNwjUpZTzW8qOuo5MnyOimY+ORvpMe3VI5sDtB3HYdyiyi46y8o16dZXg7nimqHUvo4t6J2eB9X8uxa5wjPXr2k3DYmrhsqbvHovV3Pm+XVznVpaxtTgMHdE7f8AI7lFnSlDs2l/hcdSxGSyl0Xr+661c0ctT6xDBsBaXd9xqj8z5LfhoWTl+fn3KnhrEaUo0VqTTfbfJfV/+TUstxXWQsgshZBZCyCyFkFkLILIWQWQsgsi7tAGTOApJ6gixll1Ab7WRA2Nt3LfKPDuU2krROZx1TSq22ZbzhaV6kVGUXgH91FFGR28qX8pQq/Hy9pLqOu9E6VqFSptlbwV/qRBQTrAgCAIAgCAIAgL+0fVIqcm0hHqxCPxivEfxYVf05aUU+o+Q4ulxVedPZJrwZRGlLJn0ZlWpAFmyFsze3hOU8+84TyWiurO5bcFzUoaOzzbItZaC0shZBZCyCyFkFkLILIWQWQsgsjHM248Rs7wsovM1Vopwt1r5o7tDU/tDATa4wd2EbfDf3FQKsNGVl3HV4HFcfQU5a1lLtWvuetdTRrVOU90dj9o+j4dL8u1bYUOefgQsTwsvdw+f7v+e7buXXzHPcS83JJPOf8AcB3LeslZaink3KWnN3ltf5kupWR3s1s0KrOl1qePkA2dM/kxt5xrW5R7GgnEXsMVuhSciBieEKdLJZv81svHM3RzS5sWktw1QP40gHJNrHg2bI9+OLsSNYhSowUdRRV8TUrO833cxMlkaAgCA42c2a9NnOzUqYw4i+q8cl7L7S14xGwYbDYXBXjSeTM4TlB6UXZlI55aManN28kV6iAXOsxv1jB9uMbQB6zcMCSGhRp0OeJc4bhNP2auXX5/ngQTB9j4gg/iCFozRa5SSa7U/qn9SRaP81jnhVCJxkEYDpJpG21gBg0AlpbrF2qBcbA47lupQTfUiux2KlThrvKTvfsf2SLU4lKLr6/24fkLdxMNhW8o4jpbl5DiUouvr/bh+QnEw2DlHEdLcvIcSlF19f7cPyE4mGwco4jpbl5DiUouvr/bh+QnEw2DlHEdLcvIcSlF19f7cPyE4mGwco4jpbl5DiUouvr/AG4fkJxMNg5RxHS3LyHEpRdfX+3D8hOJhsHKOI6W5eQ4lKLr6/24fkJxMNg5RxHS3LyJ1m5kSPN2njpodYsjvYvILiXOLnEkAC5LjuC2pWIUpOTbetlD52Vf7dXVT+eZ7e8RngmnadzB/jYqXFyvVZ9K9HqehgIX57vxbtuscpRy7CAIAgCAIAgCAuXQ7VcNQuZ1Uz2jucGy383u8irrCSvSR8y4fpcXj6nXZ+KX1ubWd+jumztmbPNJUsc2MR2hdGAQHOcL68bje7zvW6UFLWVtHEVKN9B2ucPiUouvr/bh+QsOJhsN/KOI6W5eQ4lKLr6/24fkJxMNg5RxHS3LyHEpRdfX+3D8hOJhsHKOI6W5eQ4lKLr6/wBuH5CcTDYOUcR0ty8hxKUXX1/tw/ITiYbByjiOluXkOJSi6+v9uH5CcTDYOUcR0ty8hxKUXX1/tw/ITiYbByjiOluXkamVtCtO2GQ081WZg0mNsj4tRzhi0O1YgbEi23C6cTEco17q7urrmXM7lJFuJB1hsu03GIuMW847eZRXl2l9FqpqfstJ25nsuvzcbVDRSZRkbFCx8kjtjGDWJ5zbcBvJwG9eRg5aj2tXp0VebLezO0PNi1ZcouDzgRTxnkj+pIMX7sG2GBxcCpUKKjrKLE8I1KuUclvZbFPA2la1kbWsY0ANawBrWgYABowAC3FeZEAQBAEAQBAQTPPRjTZw60sVqeoOJewch5+3HsJ+0LHnvsWE6alrJOHxVSg/ZeWzmNrRjmccz6ZzZTG6eV5dI6MktsCRG1ri0EgC5xG17l7GOirGutWdWekyYrI1BAEAQBAEAQBAY6mYU7HPdsa0uPcBcoD5jDzLynek7E95xP43VBUlpTb6z67g6XFYenT2RS8EfqwJIQBAEAQBAEAQFlaFKqz6qInAtie0dxe1529se79FaYCXsNdZwXpXStiIVNsbeD+5aqnHLBAEAQBAEAQBAEBVGcOiI5XyjJOyVkVNLZ7w0XkEhJ4QNaRq2ceVck2LjySFrlTUnmS6GMnRi1Hu6tfmWBm5m1TZtR8HTRtZf0nHlPeedzzid/YNwAWaSWSI05ym9KTuzrr0xCAIAgCAIAgCAIAgCAIAgCAIAgCAICP6QKoUeTqpx9aMx8+MpEQ2A73j/CwqS0YN9RIwlLja8Ke2SXiygFQH14IAgCAIAgCAIAgJfooqv2fKLB1kckdu3ky/lGfNTsBL2muo5T0spXoU6myVvFfYvBWhwgQBAEAQBAEAQBAEAQBAEAQBAEAQBAEAQBAEAQBAEAQBARXPHPynzQkjjnZUOMjS4GMMLRY25Re9tljKaiszfQw8q0rRsut5JdrOQNLdKf4Fb7MXzlH/AFlIuF6N458y8SP58Z/xZxU3AQxVDS57C4yiMDVbd2Gq9xJ1gzm347jpr4qEqbjHWWHBfAGKoYuFWqloq719TtvsQFVp24QBAEAQBAEAQBAb+QMpfQ9TDPqlwjeCQ21y03a+18L6rnW2d42rdh6ip1FJ6ir4Ywc8XhJUoe9k13PyuWfxtUvUVvsxfOVl+tpHGerWP2LxMNTpkoqb0oa3sAbESfDhlnDEwnqI2J4FxOHV6lr7L3b7F82WHTyidrXi9nAOF9uIut5UmRAEAQBAEAQBAEAQBAEAQBAEAQBAEAQBAEAQBAEAQFJ6f/8AyKX+m/8A5BR8RzFxwRrn3fUq6nqHU3onDonZ4dH8uxRJwjPX4nQ4fE1cN/8Am8ui9Xds7suo6tLWtqcNjuidvhzjuUSdKUM+Yv8AC4+liPZWUtj1921dnebK1k4IAgCAIAgCAIAgPL3iMEkgAbScESbdkYTnGEXKTslznNqcpF+EeA6RH5NP6+RUqFBLOXgUeJ4VlP2aGS6T+i+r8GjQdvOJJ2k4nzW9bCpktcnm3rfOfXGS/wBzF/TZ/wAQrE442kAQBAEAQBAEAQBAEAQBAEAQBAEAQBAEAQBAEAQBAcbObNimznj4OojDrei9vJew87X7t2Gw2xBXjSaszKE5QlpRdmURnto7qc1ryC81P1rBiwfzGer94cn7twFGnRaziXmF4SjP2auT2832IaRrf7+R3LRexaOKl+fI3KbKDosH3cOf1h/2/PvWmdGMvdye4scNwnVpezV9qO3/AKXn8+1nUhlbMLtII7P9wUWUXF2ZfUa1OtHTpu6/Pyx7XhtCAIAgCAIDSqsotiuG8p3ZsHef02rdCg5ZvJFXiuFKdJuFP2pbl2v6K76uc5ksjpzd5vzDYB3D/SpUUoq0Sjq1alaWlVd+rUl2L6u76zPk7J8uVJGxQRvkkdsYwXPaTuaBcXJsBvKzjBy1EaviKdGN5vzZdOZGiaLJ2rNXak0u0RDGJnff96e/k9htdSoUlHtOfxOOqVstUdnmWcBZbSEfqAIAgCAIAgCAIAgCAIAgCAIAgCAIAgCAIAgCAIAgCA/CLoCsM9tEseUNaag1IZNphOET+fVsPqnd3Jw2C5K1TpKXaTcLjqlHLXHZ5FL5RyfLkuR0U8b45G7WPFj2EbiDjYi4POosoOOs6ChiKdaN4PzRrscYzrNJB5xv7xvWDSaszfCUqctOm7P59q5/y1jo02UwcJLNPS9U/wDXx81HnQeuOfzLnDcLRdo1/Ze3/l+Xfl1tnQUcuAh6EBhqaptMOUcTsAxJ7gs4U5T1EXE4ulh1ebzepc77F9dS5zlVNY+pw9FvMDie936D8VKhTjDrZQYnHVsRk/ZjsWt9r+i7G2jXA1e5bNZESUVZZIm2ZGjiozo1ZH3gpjY8K4cqQfy2HaCPWPJxBGtiFvhRvnIqsVwmo+zSze3m7tvy7S9c282qbNmPg6aMNvbWeeU95G9zzid+GwXwAUlJLJFJOcpvSk7s669MQgCAIAgCAIAgCAIAgCAIAgCAIAgCAIAgCAIAgCAIAgCAIAgOPnLm1T5zR8HUxh1vReMHsPO1+0bsNh3grxpNWZlCcoS0ouzKIz20d1Oa2tI281NieFaMWD+awej94cnDHVvZRp0Ws4l5heEoz9mrk9vN9iGrQWpkp6h1L6OI6J2eB9X8uxYThGevXtN+HxVXDZU3ePRerufNvXVznUgr2SgknVIFyHYW/QjuUaVGSe0vaHCVCpFtvRazaeVvo11q6NSpykX4R4DpEfk0/mfIrbCglnLwK/E8Kyn7NDJdJ/RfV+DRo2xJNyTtJxJ8Vv6iqtm5PNvW3m33m3kvJsuV5RDTxvkkdiGs5t5JODW4jEkDELKMHLUaa+Jp0Veb7ucuzMnRPDkrVmrdSeYWIj2xMPcf3p7SLbLC4upcKaic/icbUr5ao7PMstbCGEAQBAEAQBAEAQBAEAQBAEAQBAEAQBAEAQBAEAQBAEAQBAEAQBAEAOKArDPXRLFlG8tDqQS7TFsif3Afuj3cnsF7rXOkpdpNw2OqUctcdnkUvlLJ0uSpHRTxvjkbtY8Y23EEYOGBxBINtqiSg46zoKGIp1o3g/NGm8Xt3/oV4ucyqJNxvt+jPWxeGxuxN8ydGtTnNqyyXgpjYh7hy5B/LYdxHrOwxBAct8KHPIqMTwml7NLPr5u7b+ay9c3M3afNqLgqaMMBxc7a5553vOLjt7BsFhgpKSWSKWc5TelJ3Z1V6YhAEAQBAEAQBAEAQBAEAQBAEAQBAEAQBAEAQBAEAQBAEAQBAEAQBAEAQBAcjOTNunzmj4OpjDrX1XDB7Cd7HjEbB2G2IIXjSeTMoTlCWlF2ZR+dGiyryTMxsGrPHI/VY/WbG4E3s17XEY7cW3BsdmxaHQ2FvT4UTS4xZrZzlgZkaKocjas1XqzzixDbXijPYCPrCOdw3CwBxWyFNRIOJxtSvk8ls8yx1sIgQBAEAQBAEAQBAEAQBAEAQBAEAQBAE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19 CuadroTexto"/>
          <p:cNvSpPr txBox="1"/>
          <p:nvPr/>
        </p:nvSpPr>
        <p:spPr>
          <a:xfrm>
            <a:off x="323528" y="5642084"/>
            <a:ext cx="187220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2800" b="0" i="0" u="none" strike="noStrike" kern="1200" cap="none" spc="0" normalizeH="0" baseline="0" noProof="0" dirty="0">
                <a:ln>
                  <a:noFill/>
                </a:ln>
                <a:solidFill>
                  <a:srgbClr val="219EEB"/>
                </a:solidFill>
                <a:effectLst/>
                <a:uLnTx/>
                <a:uFillTx/>
                <a:latin typeface="Bookman Old Style" pitchFamily="18" charset="0"/>
                <a:ea typeface="+mn-ea"/>
                <a:cs typeface="+mn-cs"/>
              </a:rPr>
              <a:t>Marcos</a:t>
            </a:r>
            <a:r>
              <a:rPr kumimoji="0" lang="es-VE" sz="1800" b="0" i="0" u="none" strike="noStrike" kern="1200" cap="none" spc="0" normalizeH="0" baseline="0" noProof="0" dirty="0">
                <a:ln>
                  <a:noFill/>
                </a:ln>
                <a:solidFill>
                  <a:prstClr val="black"/>
                </a:solidFill>
                <a:effectLst/>
                <a:uLnTx/>
                <a:uFillTx/>
                <a:latin typeface="Bookman Old Style" pitchFamily="18" charset="0"/>
                <a:ea typeface="+mn-ea"/>
                <a:cs typeface="+mn-cs"/>
              </a:rPr>
              <a:t> </a:t>
            </a:r>
            <a:endParaRPr kumimoji="0" lang="es-ES" sz="1800" b="0" i="0" u="none" strike="noStrike" kern="1200" cap="none" spc="0" normalizeH="0" baseline="0" noProof="0" dirty="0">
              <a:ln>
                <a:noFill/>
              </a:ln>
              <a:solidFill>
                <a:prstClr val="black"/>
              </a:solidFill>
              <a:effectLst/>
              <a:uLnTx/>
              <a:uFillTx/>
              <a:latin typeface="Bookman Old Style" pitchFamily="18" charset="0"/>
              <a:ea typeface="+mn-ea"/>
              <a:cs typeface="+mn-cs"/>
            </a:endParaRPr>
          </a:p>
        </p:txBody>
      </p:sp>
      <p:pic>
        <p:nvPicPr>
          <p:cNvPr id="6150" name="Picture 6"/>
          <p:cNvPicPr>
            <a:picLocks noChangeAspect="1" noChangeArrowheads="1"/>
          </p:cNvPicPr>
          <p:nvPr/>
        </p:nvPicPr>
        <p:blipFill>
          <a:blip r:embed="rId6" cstate="print"/>
          <a:srcRect/>
          <a:stretch>
            <a:fillRect/>
          </a:stretch>
        </p:blipFill>
        <p:spPr bwMode="auto">
          <a:xfrm>
            <a:off x="-180528" y="3558133"/>
            <a:ext cx="2628900" cy="2391147"/>
          </a:xfrm>
          <a:prstGeom prst="rect">
            <a:avLst/>
          </a:prstGeom>
          <a:noFill/>
          <a:ln w="9525">
            <a:noFill/>
            <a:miter lim="800000"/>
            <a:headEnd/>
            <a:tailEnd/>
          </a:ln>
          <a:effectLst>
            <a:softEdge rad="317500"/>
          </a:effectLst>
        </p:spPr>
      </p:pic>
      <p:pic>
        <p:nvPicPr>
          <p:cNvPr id="14" name="Imagen 13"/>
          <p:cNvPicPr>
            <a:picLocks noChangeAspect="1"/>
          </p:cNvPicPr>
          <p:nvPr/>
        </p:nvPicPr>
        <p:blipFill rotWithShape="1">
          <a:blip r:embed="rId7">
            <a:duotone>
              <a:prstClr val="black"/>
              <a:schemeClr val="accent3">
                <a:tint val="45000"/>
                <a:satMod val="400000"/>
              </a:schemeClr>
            </a:duotone>
          </a:blip>
          <a:srcRect l="61069" t="42125" r="9046" b="37203"/>
          <a:stretch/>
        </p:blipFill>
        <p:spPr>
          <a:xfrm>
            <a:off x="102098" y="116632"/>
            <a:ext cx="2962614" cy="1152128"/>
          </a:xfrm>
          <a:prstGeom prst="rect">
            <a:avLst/>
          </a:prstGeom>
          <a:ln>
            <a:noFill/>
          </a:ln>
          <a:effectLst>
            <a:outerShdw blurRad="190500" algn="tl" rotWithShape="0">
              <a:srgbClr val="000000">
                <a:alpha val="70000"/>
              </a:srgbClr>
            </a:outerShdw>
          </a:effectLst>
        </p:spPr>
      </p:pic>
      <p:pic>
        <p:nvPicPr>
          <p:cNvPr id="15" name="Picture 2"/>
          <p:cNvPicPr>
            <a:picLocks noChangeAspect="1" noChangeArrowheads="1"/>
          </p:cNvPicPr>
          <p:nvPr/>
        </p:nvPicPr>
        <p:blipFill rotWithShape="1">
          <a:blip r:embed="rId8" cstate="print"/>
          <a:srcRect r="44449" b="57559"/>
          <a:stretch/>
        </p:blipFill>
        <p:spPr bwMode="auto">
          <a:xfrm>
            <a:off x="4287652" y="640849"/>
            <a:ext cx="4240088" cy="855712"/>
          </a:xfrm>
          <a:prstGeom prst="rect">
            <a:avLst/>
          </a:prstGeom>
          <a:ln>
            <a:noFill/>
          </a:ln>
          <a:effectLst>
            <a:outerShdw blurRad="190500" algn="tl" rotWithShape="0">
              <a:srgbClr val="000000">
                <a:alpha val="70000"/>
              </a:srgbClr>
            </a:outerShdw>
          </a:effectLst>
        </p:spPr>
      </p:pic>
      <p:sp>
        <p:nvSpPr>
          <p:cNvPr id="6" name="Rectángulo 5"/>
          <p:cNvSpPr/>
          <p:nvPr/>
        </p:nvSpPr>
        <p:spPr>
          <a:xfrm>
            <a:off x="102098" y="1832997"/>
            <a:ext cx="251023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SV" sz="1800" b="1" i="0" u="none" strike="noStrike" kern="1200" cap="none" spc="0" normalizeH="0" baseline="0" noProof="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CAPTAR EL ASUNTO</a:t>
            </a:r>
            <a:endParaRPr kumimoji="0" lang="es-SV" sz="1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7" name="Rectángulo 6"/>
          <p:cNvSpPr/>
          <p:nvPr/>
        </p:nvSpPr>
        <p:spPr>
          <a:xfrm>
            <a:off x="200490" y="2082488"/>
            <a:ext cx="231345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SV" sz="1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ESTUDIO DE CASO</a:t>
            </a:r>
            <a:endParaRPr kumimoji="0" lang="es-SV"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170"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63092" y="2453929"/>
            <a:ext cx="685280" cy="68528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962FC7F9-5B90-A342-AD2A-3F11134A1D3E}"/>
              </a:ext>
            </a:extLst>
          </p:cNvPr>
          <p:cNvSpPr txBox="1"/>
          <p:nvPr/>
        </p:nvSpPr>
        <p:spPr>
          <a:xfrm>
            <a:off x="2628900" y="2156663"/>
            <a:ext cx="6191571" cy="4093428"/>
          </a:xfrm>
          <a:prstGeom prst="rect">
            <a:avLst/>
          </a:prstGeom>
          <a:noFill/>
        </p:spPr>
        <p:txBody>
          <a:bodyPr wrap="square" rtlCol="0">
            <a:spAutoFit/>
          </a:bodyPr>
          <a:lstStyle/>
          <a:p>
            <a:pPr algn="just"/>
            <a:r>
              <a:rPr lang="es-AR" sz="2000" dirty="0"/>
              <a:t>En su último año de universidad, Marcos asistió a una conferencia de misiones con algunos de sus compañeros de la universidad. Esa experiencia le dejó un profundo impacto en su vida que le fue difícil explicar a amigos y a familiares en casa. Después de graduarse en mayo, Marcos regresó a su casa para buscar la dirección del Señor sobre su trabajo, carrera y futuro. Les dijo a sus padres y al pastor de la iglesia que pensaba que quizá Dios lo estaba llamando a ser un misionero transcultural. Sus padres no estaban entusiasmados con la idea, ya que su especialización en la universidad había sido la Ingeniería en Sistemas. Su pastor no estaba muy emocionado tampoco, pero por una razón diferente. </a:t>
            </a:r>
          </a:p>
        </p:txBody>
      </p:sp>
    </p:spTree>
    <p:extLst>
      <p:ext uri="{BB962C8B-B14F-4D97-AF65-F5344CB8AC3E}">
        <p14:creationId xmlns:p14="http://schemas.microsoft.com/office/powerpoint/2010/main" val="212116188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noChangeArrowheads="1"/>
          </p:cNvPicPr>
          <p:nvPr/>
        </p:nvPicPr>
        <p:blipFill>
          <a:blip r:embed="rId3"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pic>
        <p:nvPicPr>
          <p:cNvPr id="2" name="Picture 21"/>
          <p:cNvPicPr>
            <a:picLocks noChangeAspect="1" noChangeArrowheads="1"/>
          </p:cNvPicPr>
          <p:nvPr/>
        </p:nvPicPr>
        <p:blipFill>
          <a:blip r:embed="rId4" cstate="print">
            <a:clrChange>
              <a:clrFrom>
                <a:srgbClr val="FEFEFE"/>
              </a:clrFrom>
              <a:clrTo>
                <a:srgbClr val="FEFEFE">
                  <a:alpha val="0"/>
                </a:srgbClr>
              </a:clrTo>
            </a:clrChange>
          </a:blip>
          <a:srcRect l="5390" t="10132" r="5390" b="6144"/>
          <a:stretch>
            <a:fillRect/>
          </a:stretch>
        </p:blipFill>
        <p:spPr bwMode="auto">
          <a:xfrm>
            <a:off x="0" y="1700808"/>
            <a:ext cx="9036496" cy="4869161"/>
          </a:xfrm>
          <a:prstGeom prst="rect">
            <a:avLst/>
          </a:prstGeom>
          <a:noFill/>
          <a:ln w="9525">
            <a:noFill/>
            <a:miter lim="800000"/>
            <a:headEnd/>
            <a:tailEnd/>
          </a:ln>
          <a:effectLst/>
          <a:scene3d>
            <a:camera prst="orthographicFront">
              <a:rot lat="0" lon="0" rev="0"/>
            </a:camera>
            <a:lightRig rig="chilly" dir="t">
              <a:rot lat="0" lon="0" rev="18480000"/>
            </a:lightRig>
          </a:scene3d>
          <a:sp3d prstMaterial="clear">
            <a:bevelT h="63500"/>
          </a:sp3d>
        </p:spPr>
      </p:pic>
      <p:sp>
        <p:nvSpPr>
          <p:cNvPr id="4" name="3 Rectángulo"/>
          <p:cNvSpPr/>
          <p:nvPr/>
        </p:nvSpPr>
        <p:spPr>
          <a:xfrm>
            <a:off x="0" y="332656"/>
            <a:ext cx="9144000" cy="144016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1" name="Picture 21"/>
          <p:cNvPicPr>
            <a:picLocks noChangeAspect="1" noChangeArrowheads="1"/>
          </p:cNvPicPr>
          <p:nvPr/>
        </p:nvPicPr>
        <p:blipFill>
          <a:blip r:embed="rId5" cstate="print">
            <a:clrChange>
              <a:clrFrom>
                <a:srgbClr val="FEFEFE"/>
              </a:clrFrom>
              <a:clrTo>
                <a:srgbClr val="FEFEFE">
                  <a:alpha val="0"/>
                </a:srgbClr>
              </a:clrTo>
            </a:clrChange>
          </a:blip>
          <a:srcRect l="5390" t="10132" r="5390" b="6144"/>
          <a:stretch>
            <a:fillRect/>
          </a:stretch>
        </p:blipFill>
        <p:spPr bwMode="auto">
          <a:xfrm>
            <a:off x="5652120" y="332656"/>
            <a:ext cx="2503843" cy="1349153"/>
          </a:xfrm>
          <a:prstGeom prst="rect">
            <a:avLst/>
          </a:prstGeom>
          <a:noFill/>
          <a:ln w="9525">
            <a:noFill/>
            <a:miter lim="800000"/>
            <a:headEnd/>
            <a:tailEnd/>
          </a:ln>
          <a:effectLst/>
          <a:scene3d>
            <a:camera prst="orthographicFront">
              <a:rot lat="0" lon="0" rev="0"/>
            </a:camera>
            <a:lightRig rig="chilly" dir="t">
              <a:rot lat="0" lon="0" rev="18480000"/>
            </a:lightRig>
          </a:scene3d>
          <a:sp3d prstMaterial="clear">
            <a:bevelT h="63500"/>
          </a:sp3d>
        </p:spPr>
      </p:pic>
      <p:sp>
        <p:nvSpPr>
          <p:cNvPr id="12" name="11 CuadroTexto"/>
          <p:cNvSpPr txBox="1"/>
          <p:nvPr/>
        </p:nvSpPr>
        <p:spPr>
          <a:xfrm>
            <a:off x="1619672" y="644495"/>
            <a:ext cx="316835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7200" b="0" i="0" u="none" strike="noStrike" kern="1200" cap="none" spc="0" normalizeH="0" baseline="0" noProof="0" dirty="0">
                <a:ln>
                  <a:noFill/>
                </a:ln>
                <a:solidFill>
                  <a:srgbClr val="219EEB"/>
                </a:solidFill>
                <a:effectLst/>
                <a:uLnTx/>
                <a:uFillTx/>
                <a:latin typeface="Calibri"/>
                <a:ea typeface="+mn-ea"/>
                <a:cs typeface="+mn-cs"/>
              </a:rPr>
              <a:t>………</a:t>
            </a:r>
            <a:endParaRPr kumimoji="0" lang="es-ES" sz="7200" b="0" i="0" u="none" strike="noStrike" kern="1200" cap="none" spc="0" normalizeH="0" baseline="0" noProof="0" dirty="0">
              <a:ln>
                <a:noFill/>
              </a:ln>
              <a:solidFill>
                <a:srgbClr val="219EEB"/>
              </a:solidFill>
              <a:effectLst/>
              <a:uLnTx/>
              <a:uFillTx/>
              <a:latin typeface="Calibri"/>
              <a:ea typeface="+mn-ea"/>
              <a:cs typeface="+mn-cs"/>
            </a:endParaRPr>
          </a:p>
        </p:txBody>
      </p:sp>
      <p:sp>
        <p:nvSpPr>
          <p:cNvPr id="1034" name="AutoShape 10" descr="data:image/jpeg;base64,/9j/4AAQSkZJRgABAQAAAQABAAD/2wCEAAkGBxQHEhQTEhQQFhUWGBcYGRYTFBwVGxkbGRoYFxUbHBYZHCghGB4lGxgUIjEtKCorLi4uGB8zODMsNy0tLisBCgoKDg0OGxAQGzclHyQsLCwyLDcxNCwuLCwsLDQsLDQuLDQsLDA3NCwsLSwsLC84Lyw0NCwvLCw0NDIsLCwsLP/AABEIAJ8BPQMBEQACEQEDEQH/xAAcAAEAAgMBAQEAAAAAAAAAAAAABgcDBAUCCAH/xABEEAABAwIBBgoGBwgCAwAAAAABAAIDBBEhBQYHEjFBExciUVJTYXGBkTJCkpPR0xUjYnKhscEUM0Njc4Lh8LLSNIOi/8QAGwEBAAIDAQEAAAAAAAAAAAAAAAQFAgMGAQf/xAA6EQACAQICBAoJBQEBAQEAAAAAAQIDEQQhEjFRoQUTFUFSYXGBkdEGFiIyU7HB4fAUYpKi4kKC8TP/2gAMAwEAAhEDEQA/ALxQBAEAQBAEAQBAEAQBAEAQBAEAQBAcfLedFJkLCeZjXWvwYu955vq23dbttZYylGKvJ2NtGhUrS0aUXJ9SuQHLWlh8nJpIA0dZUYnttEw2G6xLvBQ6mOgvdVzo8J6LYipnXkorZrflvZCK3OCrr3a8lVUl27VldEBt9FsZa1px2gX7VEli6rd72Ojo+j+Bpw0XDS628/pbusd/I+kqtydhJwdQ3mk5D+z6xg2d7XHtW6njmvfRV4v0Upyzw87dTzXjr+ZO8j6S6Kvwkc6nd/PADe08KCWAfeLT2KbTr056mczi+CcXhc6kMtqzX277ExjkEoDmkEHEEG4PcQtxXHpAEAQBAEAQBAEAQBAEAQBAEAQBAEAQBAEAQBAEAQBAEAQBAEAQBAEBXecWlykyY58ULZJpGEtNwYow5ps4F7mlx3+i0g22rXOqo9ZNw2AqV30Vtd91k2/zMgeVdINXl/WHDcGzoU4MWFza7/TJtgbOAPMoFbFVeZWOs4O4AwLzlLjGtfMvDXvI+1obe283PaTtPeoMpOTu2dTSo06UdGnFJbErH6vDYEAQBAbeSspzZGOtTSyREm5DDySbWu6M3Y42ttBW6niakNTKrF8DYPE5zhZ7Vk/v33JhkbTMYbCqjbKOnByH+7dyXE8+s0disoYhvKcbHGYrgaEfaw9VSWxpp+NrPcWbmznLT5zxGWme5zWnVcHMcwtdYGxDgL4EYi47VJTT1FHOEoO0lZnXXpiEAQBAEAQBAEAQBAEAQBAEAQBAEAQBAEAQBAEAQBAEAQBAEAQHztlfRxlOonme2kcWulkc08NALgvJBsZbjAhRZ0ZOTZeUOEaMKUYu90jg01C/J5kjkGq9r3Nc3Wa7VLOQ4azSQbEHYVX4nKejsOx4EtPDuqtUm33L2fmmbCjlyEAQBAEAQHnJWZdblsPkpoOFYHubrCWJtjg6xa+QEYObu3hWdOm5wUkcJjMXTw2InSle6b8HmtzLj0P5v1Ob1POyqiMTnS6zQXsfcajRe7HOAxBUunFxjZnP42vGtV0o6rE+WwiBAEAQBAEAQBAEAQBAEAQBAEAQBAEAQBAEAQBAEAQBAEAQBAEBjqJhTtc9xs1oLieYAXP4ID5mkndVOdI/0pHOe7G/KeS52O/ElUNWWlNvrPrXB9HiMLTpvWoq/bbPeeVrJgQBAEAQBAWdoUrf/KgOy8cox2kgsfh2BkXmrXAyvBrYzgPSqjo4qNTmlHen5NFoqacwEAQBAEAQBAEAQBAEAQBAEAQBAEAQBAEAQBAR/LeelFkUlskzS8YcHF9Y8HmcG31P7rLCdSMPediTh8JXxLtRg5fLx1ECyzpWmnwpYWRDpzfWPt2MadVp8XjsUOpjor3Fc6PCeitWWeIno9SzfjqW86OhnLs+XjWvnmkls6INLyLAWkuQ1tmtuRfADCylUZSlH2tZQ8IUqVKtaj7tsudvmv361a2VizFtIIQBAEAQBARnSRW/sOTqg73tEQ/9pEbrdzXOPgtdWWjBvqJeAocfiadPbJeHPuKGVCfWwgCAIAgCAICV6Lq39jyjEN0rJIj4jhB+MbR4qbgZWm1tRy3pVQ0sNCov+ZbmvNIvRWpwQQBAEAQBAEBRNZn1XZIyhWRsn1mtml1I5m8IzV1yLDEPAbzBwHKHModfESpyuldHRcF8E0MbS0ZScZ609aavZ3XV2rWiYZG0rwy4VUT4j047ys8Wga47gHd6yp4ynLXka8X6OYyhnBaa6tfh5XJzkvK8GV269PLHIML6jgbX3OG1p7DYqSnfNFHKLi9GSs9hur0xCAIAgCAIAgCAIDnZXy7T5FF6iaOO+wOPKd91g5TvAFeNpK7M6dOdSWjBNvYs34EDy1pZa27aOFzjjaSfkNHMRG06zh2EsKi1MbTjqzL/AAno1i62dS0F15vwX1aILlnOqsy1cTTv1T/Dj+qZstbVbi8feLlCqYypLVkdLhfRzB0c5LTfXq8NXjc4zWhgsAAOYYKK23my9jCMFoxVkuYx1MZmaWg6pIte1+/eNyyhJRkm0acTSlVpSpwlotq19fbzrm6+skGYucsmZzJWsZHIZS0ku1m2DQQ0AA9rj49imwxqiraO/wCxzWI9GZ1paTqpZW93/RJ+Nio6iDzd8Vlyh+3f9iP6ov439f8AQ42KjqIPN3xTlD9u/wCw9UX8b+v+hxsVHUQebvinKH7d/wBh6ov439f9DjYqOog83fFOUP27/sPVF/G/r/ocbFR1EHm74pyh+3f9h6ov439f9HmbS5PE0uMEFgCdrt2POso47SaSjv8Asa63otxVOVSVbJJv3dn/AKNvTJlsNpqJjtZvDEynVBI5DGgtNsdswP8Aat2LTdOy5ys4AnThjFUqaop8zeby5r8zZVH0lHzu9h3wVXxE/wAaO65Vwu1/xl5D6Sj53ew74JxE/wAaHKuF2v8AjLyH0lHzu9h3wTiJ/jQ5Vwu1/wAZeQ+ko+d3sO+CcRP8aHKuF2v+MvIfSUfO72HfBOIn+NDlXC7X/GXkPpKPnd7DvgnET/Ghyrhdr/jLyH0lHzu9h3wTiJ/jQ5Vwu1/xl5G1kvLjKGeGUF945I34NIJDXAkYi2IBHit1CnOFRP6lfwrjcNiMHUppu9rr2XrWa5uovXSBnY/NVkDmMY8yvczlki1ml27uKsq1Ti4aVrnE8HYNYyuqOlo3vna+rPaiHcbFR1EHm74qHyh+3f8AY6P1Rfxv6/6HGxUdRB5u+Kcoft3/AGHqi/jf1/0ONio6iDzd8U5Q/bv+w9UX8b+v+hxsVHUQebvinKH7d/2Hqi/jf1/0ONio6iDzd8U5Q/bv+w9UX8b+v+hxsVHUQebvinKH7d/2Hqi/jf1/0V1lgOylVSVN2sMkhkLQCbF3pi5Owku7r9i01MSp39nX1/YtMFwLUwzharfRd/d5ude9z3fz5j2oh0J+xuMTg9hc142PY4scO57SCPArOFSUPddiNicHQxKtWgpfPuetEtyPpHrcm2D3MqGdGYar7WwAlZsxxu5rzt8JlPHSXvq5zeL9FaUs6E9Hqea8dfzJ3kbSdR11hNr07t/Ci7O20rcAO12qplPEU56mc1i+BsZhs5wutqzXmu9ImUE7ahocxzXNOIc0hwPcRgVvKsyIAgCAwVtZHQML5ZI42Da6RwY0f3ONkBCss6UqWju2nbJUOxxH1cdxzvcLkHcWtcO1R6mKpw579hb4TgLG4nNQ0Vtllu17iCZaz/rsq3AlEDDcatONU2PPKbvuOdpb3KFPHTfuqx02F9FsPDOvJyezUvPeiLnlEuNy5xuXE3JPOScSe9RJTlJ3k7nRUMNSoR0aUVFdSsFibwgCAIAgCAIAgCAIDSyvJqRkdIgfqfwBW7Dq877Cr4XqaOGcek0vq9yZbukTM+pzphyf+zhh4KJ4drv1fTbBq2vt9ByuKsHJWR86wOJjQk3Ja0Qnikyj0IPej4LRxEtpZcrUtj3eY4pMo9CD3o+CcRLaOVqWx7vMcUmUehB70fBOIltHK1LY93mOKTKPQg96PgnES2jlalse7zHFJlHoQe9HwTiJbRytS2Pd5jikyj0IPej4JxEto5WpbHu8xxSZR6EHvR8E4iW0crUtj3eYGiTKI9SD3o+CyjQkncwqcKUpQcUnmmubzJjp+dwVPSu3NmJvb7JJHiA5Z11eFtpF4KqcXiFU6Ofg03uuVoqM+phD0IAgCAIAgCAIAgCA2MnV8uSna9PLJE69yY3Focdg1m+i/wDuBW2nXqQ1MrcXwThMVnUhntWT8V9bk2yJpTqKWzamNk7emz6qTvI9Bx7gwKbTx6/7RzWK9FJrPDzv1PJ+K8kTvImflFliwEojebfVz/VuudwJOq8/dc5TYVYT91nNYnBYjDO1aDXXzeOreSZZkU+V8s5XknqZXTufLaSQNc9xc5gLjg25wbswFtm9V2Ii5tq/dzHY8EVaeFhGTpp3S9q3tK/zXVk+0ywzNnF2kEf7tG4qvlFxdmdfRr060dOm7r817H1GReG4IAgCAIAgCAIAgCAIAgMdHQ/TNbS020Pe0OH2XOAcfBjZFOwcbu/X8vxHK+klfRjoLmi/7Oy3KR9RgWVocGEAQBAEAQBAEAQEJ0xZM+kcmSmwLoXMlF92qdWQ+7dIsKivFkjCz0K0W9vzyKOyfJwkbTvtY97eSfxCpKqtNn1Hg+pxmGg3rtZ9qye9GwtZNCAIAgCAIAgCAIAgCAIDUrK1sF2+k7oj9TsA/wBxW2nSlLPUtpXYzH0qN4e9Lo+fMvnsTJLo9y7UwiZrZpGsHB6sbXEsYOXg1pwbuva17DBW2HeVr3Pn/C0IqamoqN75JWSt+ZvLsRxs9s2anN6d5njsyR7iyVp1mOuS4DW9V3Y4A4G1xitVWm02ybgsZTlCNPU0ku3sI6xxjOs0kHnG/sI3rS7NWZZQlKnLTpuz27e3b+WOhTZTBwks09Ieif8Ar4+ajzoPXHP5lzhuFov2a60Xt/5fl35dd8joqOXAQ9PxztXE4d6JXMZSUVdux44ZvSb5he6Mthr4+l0l4ocM3pN8wmjLYOPpdJeKHDN6TfMJoy2Dj6XSXihwzek3zCaMtg4+l0l4ocM3pN8wmjLYOPpdJeKHDN6TfMJoy2Dj6XSXihwzek3zCaMtg4+l0l4ocM3pN8wmjLYOPpdJeKJPoaofpHKj5rXbBG8hw3ONomjxDpj4K1wkLR/Oc4H0gxHGVXbNN7oq3zuWFpGzxnzbkgZTiA67XufwrHOtYtDLar22/ic+wLPEV+KSstZG4G4KWPnNSlZRS3//ABkQ4067o0XupPnKL+vlsOg9U6PxH4Icadd0aL3Unzk/Xy2D1To/Efghxp13RovdSfOT9fLYPVOj8R+CHGnXdGi91J85P18tg9U6PxH4Icadd0aL3Unzk/Xy2D1To/Efghxp13RovdSfOT9fLYPVOj8R+CHGnXdGi91J85P18tg9U6PxH4I8yaVK8A2ZRXsbfVSfOXqx7vmjCp6KU1FuNR3tsRb9RCzLFO5hxZNEWnD1ZG2OB7CrI4k+XKC9IZIpCA5jiCL7COS4Y/aa7zVRiab0suw+i8B4uLpNSdtUvFZ70/E3OGb0m+YUXRlsLvj6XSXihwzek3zCaMtg4+l0l4ocM3pN8wmjLYOPpdJeKHDN6TfMJoy2Dj6XSXihwzek3zCaMtg4+l0l4ocM3pN8wmjLYOPpdJeKHDN6TfMJoy2Dj6XSXij9EzT6zfMJovYeqvTbspLxPa8NoQGOedtOLuIH69w3rKMHJ2Ror4inQjpVHZfPsWt9xyqmvdPg27G//R8fV8Me0KVCjGObze4ocTwjWrezD2I/2ffzd131rUaoAZ2Lbm2V3s043eSLT0fZh1hjfJIxsIfqarZiWvIGsblgaS0Yj0rHA4c8yjBxWZz/AAhiYV5JQ1K+faXVVUzKtjo5Gsexws5j2hzXA7QWnAhbSvKmzy0Ph2tLk42OJNPI7kn+nIfRPY7DHa0Cy0zoqWoscNwjUpZTzW8qOuo5MnyOimY+ORvpMe3VI5sDtB3HYdyiyi46y8o16dZXg7nimqHUvo4t6J2eB9X8uxa5wjPXr2k3DYmrhsqbvHovV3Pm+XVznVpaxtTgMHdE7f8AI7lFnSlDs2l/hcdSxGSyl0Xr+661c0ctT6xDBsBaXd9xqj8z5LfhoWTl+fn3KnhrEaUo0VqTTfbfJfV/+TUstxXWQsgshZBZCyCyFkFkLILIWQWQsgsi7tAGTOApJ6gixll1Ab7WRA2Nt3LfKPDuU2krROZx1TSq22ZbzhaV6kVGUXgH91FFGR28qX8pQq/Hy9pLqOu9E6VqFSptlbwV/qRBQTrAgCAIAgCAIAgL+0fVIqcm0hHqxCPxivEfxYVf05aUU+o+Q4ulxVedPZJrwZRGlLJn0ZlWpAFmyFsze3hOU8+84TyWiurO5bcFzUoaOzzbItZaC0shZBZCyCyFkFkLILIWQWQsgsjHM248Rs7wsovM1Vopwt1r5o7tDU/tDATa4wd2EbfDf3FQKsNGVl3HV4HFcfQU5a1lLtWvuetdTRrVOU90dj9o+j4dL8u1bYUOefgQsTwsvdw+f7v+e7buXXzHPcS83JJPOf8AcB3LeslZaink3KWnN3ltf5kupWR3s1s0KrOl1qePkA2dM/kxt5xrW5R7GgnEXsMVuhSciBieEKdLJZv81svHM3RzS5sWktw1QP40gHJNrHg2bI9+OLsSNYhSowUdRRV8TUrO833cxMlkaAgCA42c2a9NnOzUqYw4i+q8cl7L7S14xGwYbDYXBXjSeTM4TlB6UXZlI55aManN28kV6iAXOsxv1jB9uMbQB6zcMCSGhRp0OeJc4bhNP2auXX5/ngQTB9j4gg/iCFozRa5SSa7U/qn9SRaP81jnhVCJxkEYDpJpG21gBg0AlpbrF2qBcbA47lupQTfUiux2KlThrvKTvfsf2SLU4lKLr6/24fkLdxMNhW8o4jpbl5DiUouvr/bh+QnEw2DlHEdLcvIcSlF19f7cPyE4mGwco4jpbl5DiUouvr/bh+QnEw2DlHEdLcvIcSlF19f7cPyE4mGwco4jpbl5DiUouvr/AG4fkJxMNg5RxHS3LyHEpRdfX+3D8hOJhsHKOI6W5eQ4lKLr6/24fkJxMNg5RxHS3LyJ1m5kSPN2njpodYsjvYvILiXOLnEkAC5LjuC2pWIUpOTbetlD52Vf7dXVT+eZ7e8RngmnadzB/jYqXFyvVZ9K9HqehgIX57vxbtuscpRy7CAIAgCAIAgCAuXQ7VcNQuZ1Uz2jucGy383u8irrCSvSR8y4fpcXj6nXZ+KX1ubWd+jumztmbPNJUsc2MR2hdGAQHOcL68bje7zvW6UFLWVtHEVKN9B2ucPiUouvr/bh+QsOJhsN/KOI6W5eQ4lKLr6/24fkJxMNg5RxHS3LyHEpRdfX+3D8hOJhsHKOI6W5eQ4lKLr6/wBuH5CcTDYOUcR0ty8hxKUXX1/tw/ITiYbByjiOluXkOJSi6+v9uH5CcTDYOUcR0ty8hxKUXX1/tw/ITiYbByjiOluXkamVtCtO2GQ081WZg0mNsj4tRzhi0O1YgbEi23C6cTEco17q7urrmXM7lJFuJB1hsu03GIuMW847eZRXl2l9FqpqfstJ25nsuvzcbVDRSZRkbFCx8kjtjGDWJ5zbcBvJwG9eRg5aj2tXp0VebLezO0PNi1ZcouDzgRTxnkj+pIMX7sG2GBxcCpUKKjrKLE8I1KuUclvZbFPA2la1kbWsY0ANawBrWgYABowAC3FeZEAQBAEAQBAQTPPRjTZw60sVqeoOJewch5+3HsJ+0LHnvsWE6alrJOHxVSg/ZeWzmNrRjmccz6ZzZTG6eV5dI6MktsCRG1ri0EgC5xG17l7GOirGutWdWekyYrI1BAEAQBAEAQBAY6mYU7HPdsa0uPcBcoD5jDzLynek7E95xP43VBUlpTb6z67g6XFYenT2RS8EfqwJIQBAEAQBAEAQFlaFKqz6qInAtie0dxe1529se79FaYCXsNdZwXpXStiIVNsbeD+5aqnHLBAEAQBAEAQBAEBVGcOiI5XyjJOyVkVNLZ7w0XkEhJ4QNaRq2ceVck2LjySFrlTUnmS6GMnRi1Hu6tfmWBm5m1TZtR8HTRtZf0nHlPeedzzid/YNwAWaSWSI05ym9KTuzrr0xCAIAgCAIAgCAIAgCAIAgCAIAgCAICP6QKoUeTqpx9aMx8+MpEQ2A73j/CwqS0YN9RIwlLja8Ke2SXiygFQH14IAgCAIAgCAIAgJfooqv2fKLB1kckdu3ky/lGfNTsBL2muo5T0spXoU6myVvFfYvBWhwgQBAEAQBAEAQBAEAQBAEAQBAEAQBAEAQBAEAQBAEAQBARXPHPynzQkjjnZUOMjS4GMMLRY25Re9tljKaiszfQw8q0rRsut5JdrOQNLdKf4Fb7MXzlH/AFlIuF6N458y8SP58Z/xZxU3AQxVDS57C4yiMDVbd2Gq9xJ1gzm347jpr4qEqbjHWWHBfAGKoYuFWqloq719TtvsQFVp24QBAEAQBAEAQBAb+QMpfQ9TDPqlwjeCQ21y03a+18L6rnW2d42rdh6ip1FJ6ir4Ywc8XhJUoe9k13PyuWfxtUvUVvsxfOVl+tpHGerWP2LxMNTpkoqb0oa3sAbESfDhlnDEwnqI2J4FxOHV6lr7L3b7F82WHTyidrXi9nAOF9uIut5UmRAEAQBAEAQBAEAQBAEAQBAEAQBAEAQBAEAQBAEAQFJ6f/8AyKX+m/8A5BR8RzFxwRrn3fUq6nqHU3onDonZ4dH8uxRJwjPX4nQ4fE1cN/8Am8ui9Xds7suo6tLWtqcNjuidvhzjuUSdKUM+Yv8AC4+liPZWUtj1921dnebK1k4IAgCAIAgCAIAgPL3iMEkgAbScESbdkYTnGEXKTslznNqcpF+EeA6RH5NP6+RUqFBLOXgUeJ4VlP2aGS6T+i+r8GjQdvOJJ2k4nzW9bCpktcnm3rfOfXGS/wBzF/TZ/wAQrE442kAQBAEAQBAEAQBAEAQBAEAQBAEAQBAEAQBAEAQBAcbObNimznj4OojDrei9vJew87X7t2Gw2xBXjSaszKE5QlpRdmURnto7qc1ryC81P1rBiwfzGer94cn7twFGnRaziXmF4SjP2auT2832IaRrf7+R3LRexaOKl+fI3KbKDosH3cOf1h/2/PvWmdGMvdye4scNwnVpezV9qO3/AKXn8+1nUhlbMLtII7P9wUWUXF2ZfUa1OtHTpu6/Pyx7XhtCAIAgCAIDSqsotiuG8p3ZsHef02rdCg5ZvJFXiuFKdJuFP2pbl2v6K76uc5ksjpzd5vzDYB3D/SpUUoq0Sjq1alaWlVd+rUl2L6u76zPk7J8uVJGxQRvkkdsYwXPaTuaBcXJsBvKzjBy1EaviKdGN5vzZdOZGiaLJ2rNXak0u0RDGJnff96e/k9htdSoUlHtOfxOOqVstUdnmWcBZbSEfqAIAgCAIAgCAIAgCAIAgCAIAgCAIAgCAIAgCAIAgCA/CLoCsM9tEseUNaag1IZNphOET+fVsPqnd3Jw2C5K1TpKXaTcLjqlHLXHZ5FL5RyfLkuR0U8b45G7WPFj2EbiDjYi4POosoOOs6ChiKdaN4PzRrscYzrNJB5xv7xvWDSaszfCUqctOm7P59q5/y1jo02UwcJLNPS9U/wDXx81HnQeuOfzLnDcLRdo1/Ze3/l+Xfl1tnQUcuAh6EBhqaptMOUcTsAxJ7gs4U5T1EXE4ulh1ebzepc77F9dS5zlVNY+pw9FvMDie936D8VKhTjDrZQYnHVsRk/ZjsWt9r+i7G2jXA1e5bNZESUVZZIm2ZGjiozo1ZH3gpjY8K4cqQfy2HaCPWPJxBGtiFvhRvnIqsVwmo+zSze3m7tvy7S9c282qbNmPg6aMNvbWeeU95G9zzid+GwXwAUlJLJFJOcpvSk7s669MQgCAIAgCAIAgCAIAgCAIAgCAIAgCAIAgCAIAgCAIAgCAIAgOPnLm1T5zR8HUxh1vReMHsPO1+0bsNh3grxpNWZlCcoS0ouzKIz20d1Oa2tI281NieFaMWD+awej94cnDHVvZRp0Ws4l5heEoz9mrk9vN9iGrQWpkp6h1L6OI6J2eB9X8uxYThGevXtN+HxVXDZU3ePRerufNvXVznUgr2SgknVIFyHYW/QjuUaVGSe0vaHCVCpFtvRazaeVvo11q6NSpykX4R4DpEfk0/mfIrbCglnLwK/E8Kyn7NDJdJ/RfV+DRo2xJNyTtJxJ8Vv6iqtm5PNvW3m33m3kvJsuV5RDTxvkkdiGs5t5JODW4jEkDELKMHLUaa+Jp0Veb7ucuzMnRPDkrVmrdSeYWIj2xMPcf3p7SLbLC4upcKaic/icbUr5ao7PMstbCGEAQBAEAQBAEAQBAEAQBAEAQBAEAQBAEAQBAEAQBAEAQBAEAQBAEAOKArDPXRLFlG8tDqQS7TFsif3Afuj3cnsF7rXOkpdpNw2OqUctcdnkUvlLJ0uSpHRTxvjkbtY8Y23EEYOGBxBINtqiSg46zoKGIp1o3g/NGm8Xt3/oV4ucyqJNxvt+jPWxeGxuxN8ydGtTnNqyyXgpjYh7hy5B/LYdxHrOwxBAct8KHPIqMTwml7NLPr5u7b+ay9c3M3afNqLgqaMMBxc7a5553vOLjt7BsFhgpKSWSKWc5TelJ3Z1V6YhAEAQBAEAQBAEAQBAEAQBAEAQBAEAQBAEAQBAEAQBAEAQBAEAQBAEAQBAcjOTNunzmj4OpjDrX1XDB7Cd7HjEbB2G2IIXjSeTMoTlCWlF2ZR+dGiyryTMxsGrPHI/VY/WbG4E3s17XEY7cW3BsdmxaHQ2FvT4UTS4xZrZzlgZkaKocjas1XqzzixDbXijPYCPrCOdw3CwBxWyFNRIOJxtSvk8ls8yx1sIgQBAEAQBAEAQBAEAQBAEAQBAEAQBAE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19 CuadroTexto"/>
          <p:cNvSpPr txBox="1"/>
          <p:nvPr/>
        </p:nvSpPr>
        <p:spPr>
          <a:xfrm>
            <a:off x="323528" y="5642084"/>
            <a:ext cx="187220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2800" b="0" i="0" u="none" strike="noStrike" kern="1200" cap="none" spc="0" normalizeH="0" baseline="0" noProof="0" dirty="0">
                <a:ln>
                  <a:noFill/>
                </a:ln>
                <a:solidFill>
                  <a:srgbClr val="219EEB"/>
                </a:solidFill>
                <a:effectLst/>
                <a:uLnTx/>
                <a:uFillTx/>
                <a:latin typeface="Bookman Old Style" pitchFamily="18" charset="0"/>
                <a:ea typeface="+mn-ea"/>
                <a:cs typeface="+mn-cs"/>
              </a:rPr>
              <a:t>Marcos</a:t>
            </a:r>
            <a:r>
              <a:rPr kumimoji="0" lang="es-VE" sz="1800" b="0" i="0" u="none" strike="noStrike" kern="1200" cap="none" spc="0" normalizeH="0" baseline="0" noProof="0" dirty="0">
                <a:ln>
                  <a:noFill/>
                </a:ln>
                <a:solidFill>
                  <a:prstClr val="black"/>
                </a:solidFill>
                <a:effectLst/>
                <a:uLnTx/>
                <a:uFillTx/>
                <a:latin typeface="Bookman Old Style" pitchFamily="18" charset="0"/>
                <a:ea typeface="+mn-ea"/>
                <a:cs typeface="+mn-cs"/>
              </a:rPr>
              <a:t> </a:t>
            </a:r>
            <a:endParaRPr kumimoji="0" lang="es-ES" sz="1800" b="0" i="0" u="none" strike="noStrike" kern="1200" cap="none" spc="0" normalizeH="0" baseline="0" noProof="0" dirty="0">
              <a:ln>
                <a:noFill/>
              </a:ln>
              <a:solidFill>
                <a:prstClr val="black"/>
              </a:solidFill>
              <a:effectLst/>
              <a:uLnTx/>
              <a:uFillTx/>
              <a:latin typeface="Bookman Old Style" pitchFamily="18" charset="0"/>
              <a:ea typeface="+mn-ea"/>
              <a:cs typeface="+mn-cs"/>
            </a:endParaRPr>
          </a:p>
        </p:txBody>
      </p:sp>
      <p:pic>
        <p:nvPicPr>
          <p:cNvPr id="6150" name="Picture 6"/>
          <p:cNvPicPr>
            <a:picLocks noChangeAspect="1" noChangeArrowheads="1"/>
          </p:cNvPicPr>
          <p:nvPr/>
        </p:nvPicPr>
        <p:blipFill>
          <a:blip r:embed="rId6" cstate="print"/>
          <a:srcRect/>
          <a:stretch>
            <a:fillRect/>
          </a:stretch>
        </p:blipFill>
        <p:spPr bwMode="auto">
          <a:xfrm>
            <a:off x="-180528" y="3558133"/>
            <a:ext cx="2628900" cy="2391147"/>
          </a:xfrm>
          <a:prstGeom prst="rect">
            <a:avLst/>
          </a:prstGeom>
          <a:noFill/>
          <a:ln w="9525">
            <a:noFill/>
            <a:miter lim="800000"/>
            <a:headEnd/>
            <a:tailEnd/>
          </a:ln>
          <a:effectLst>
            <a:softEdge rad="317500"/>
          </a:effectLst>
        </p:spPr>
      </p:pic>
      <p:pic>
        <p:nvPicPr>
          <p:cNvPr id="14" name="Imagen 13"/>
          <p:cNvPicPr>
            <a:picLocks noChangeAspect="1"/>
          </p:cNvPicPr>
          <p:nvPr/>
        </p:nvPicPr>
        <p:blipFill rotWithShape="1">
          <a:blip r:embed="rId7">
            <a:duotone>
              <a:prstClr val="black"/>
              <a:schemeClr val="accent3">
                <a:tint val="45000"/>
                <a:satMod val="400000"/>
              </a:schemeClr>
            </a:duotone>
          </a:blip>
          <a:srcRect l="61069" t="42125" r="9046" b="37203"/>
          <a:stretch/>
        </p:blipFill>
        <p:spPr>
          <a:xfrm>
            <a:off x="102098" y="116632"/>
            <a:ext cx="2962614" cy="1152128"/>
          </a:xfrm>
          <a:prstGeom prst="rect">
            <a:avLst/>
          </a:prstGeom>
          <a:ln>
            <a:noFill/>
          </a:ln>
          <a:effectLst>
            <a:outerShdw blurRad="190500" algn="tl" rotWithShape="0">
              <a:srgbClr val="000000">
                <a:alpha val="70000"/>
              </a:srgbClr>
            </a:outerShdw>
          </a:effectLst>
        </p:spPr>
      </p:pic>
      <p:pic>
        <p:nvPicPr>
          <p:cNvPr id="15" name="Picture 2"/>
          <p:cNvPicPr>
            <a:picLocks noChangeAspect="1" noChangeArrowheads="1"/>
          </p:cNvPicPr>
          <p:nvPr/>
        </p:nvPicPr>
        <p:blipFill rotWithShape="1">
          <a:blip r:embed="rId8" cstate="print"/>
          <a:srcRect r="44449" b="57559"/>
          <a:stretch/>
        </p:blipFill>
        <p:spPr bwMode="auto">
          <a:xfrm>
            <a:off x="4287652" y="640849"/>
            <a:ext cx="4240088" cy="855712"/>
          </a:xfrm>
          <a:prstGeom prst="rect">
            <a:avLst/>
          </a:prstGeom>
          <a:ln>
            <a:noFill/>
          </a:ln>
          <a:effectLst>
            <a:outerShdw blurRad="190500" algn="tl" rotWithShape="0">
              <a:srgbClr val="000000">
                <a:alpha val="70000"/>
              </a:srgbClr>
            </a:outerShdw>
          </a:effectLst>
        </p:spPr>
      </p:pic>
      <p:sp>
        <p:nvSpPr>
          <p:cNvPr id="6" name="Rectángulo 5"/>
          <p:cNvSpPr/>
          <p:nvPr/>
        </p:nvSpPr>
        <p:spPr>
          <a:xfrm>
            <a:off x="102098" y="1832997"/>
            <a:ext cx="251023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SV" sz="1800" b="1" i="0" u="none" strike="noStrike" kern="1200" cap="none" spc="0" normalizeH="0" baseline="0" noProof="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CAPTAR EL ASUNTO</a:t>
            </a:r>
            <a:endParaRPr kumimoji="0" lang="es-SV" sz="1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7" name="Rectángulo 6"/>
          <p:cNvSpPr/>
          <p:nvPr/>
        </p:nvSpPr>
        <p:spPr>
          <a:xfrm>
            <a:off x="200490" y="2082488"/>
            <a:ext cx="231345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SV" sz="1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ESTUDIO DE CASO</a:t>
            </a:r>
            <a:endParaRPr kumimoji="0" lang="es-SV"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170"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63092" y="2453929"/>
            <a:ext cx="685280" cy="68528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962FC7F9-5B90-A342-AD2A-3F11134A1D3E}"/>
              </a:ext>
            </a:extLst>
          </p:cNvPr>
          <p:cNvSpPr txBox="1"/>
          <p:nvPr/>
        </p:nvSpPr>
        <p:spPr>
          <a:xfrm>
            <a:off x="2628900" y="2156663"/>
            <a:ext cx="6191571" cy="3785652"/>
          </a:xfrm>
          <a:prstGeom prst="rect">
            <a:avLst/>
          </a:prstGeom>
          <a:noFill/>
        </p:spPr>
        <p:txBody>
          <a:bodyPr wrap="square" rtlCol="0">
            <a:spAutoFit/>
          </a:bodyPr>
          <a:lstStyle/>
          <a:p>
            <a:pPr algn="just"/>
            <a:r>
              <a:rPr lang="es-AR" sz="2000" dirty="0"/>
              <a:t> Marcos le dijo al pastor que él sentía que debía quedarse en casa, involucrándose totalmente en la iglesia, y que esta debía prepararse para enviarlo como su primer misionero transcultural. Pero el Pastor Martínez tenía una idea diferente ya que consideraba que la iglesia era demasiado pequeña como para involucrarse en misiones transculturales o ser de alguna ayuda para Marcos. El Pastor Martínez le recomendó que si realmente estaba convencido en cuanto a su “llamado”, debía asistir al seminario bíblico, donde podría prepararse en las misiones, y tratar de encontrar una iglesia grande con la cual unirse durante el tiempo de sus estudios.</a:t>
            </a:r>
          </a:p>
        </p:txBody>
      </p:sp>
    </p:spTree>
    <p:extLst>
      <p:ext uri="{BB962C8B-B14F-4D97-AF65-F5344CB8AC3E}">
        <p14:creationId xmlns:p14="http://schemas.microsoft.com/office/powerpoint/2010/main" val="19706733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noChangeArrowheads="1"/>
          </p:cNvPicPr>
          <p:nvPr/>
        </p:nvPicPr>
        <p:blipFill>
          <a:blip r:embed="rId3"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pic>
        <p:nvPicPr>
          <p:cNvPr id="2" name="Picture 21"/>
          <p:cNvPicPr>
            <a:picLocks noChangeAspect="1" noChangeArrowheads="1"/>
          </p:cNvPicPr>
          <p:nvPr/>
        </p:nvPicPr>
        <p:blipFill>
          <a:blip r:embed="rId4" cstate="print">
            <a:clrChange>
              <a:clrFrom>
                <a:srgbClr val="FEFEFE"/>
              </a:clrFrom>
              <a:clrTo>
                <a:srgbClr val="FEFEFE">
                  <a:alpha val="0"/>
                </a:srgbClr>
              </a:clrTo>
            </a:clrChange>
          </a:blip>
          <a:srcRect l="5390" t="10132" r="5390" b="6144"/>
          <a:stretch>
            <a:fillRect/>
          </a:stretch>
        </p:blipFill>
        <p:spPr bwMode="auto">
          <a:xfrm>
            <a:off x="0" y="1700808"/>
            <a:ext cx="9036496" cy="4869161"/>
          </a:xfrm>
          <a:prstGeom prst="rect">
            <a:avLst/>
          </a:prstGeom>
          <a:noFill/>
          <a:ln w="9525">
            <a:noFill/>
            <a:miter lim="800000"/>
            <a:headEnd/>
            <a:tailEnd/>
          </a:ln>
          <a:effectLst/>
          <a:scene3d>
            <a:camera prst="orthographicFront">
              <a:rot lat="0" lon="0" rev="0"/>
            </a:camera>
            <a:lightRig rig="chilly" dir="t">
              <a:rot lat="0" lon="0" rev="18480000"/>
            </a:lightRig>
          </a:scene3d>
          <a:sp3d prstMaterial="clear">
            <a:bevelT h="63500"/>
          </a:sp3d>
        </p:spPr>
      </p:pic>
      <p:sp>
        <p:nvSpPr>
          <p:cNvPr id="4" name="3 Rectángulo"/>
          <p:cNvSpPr/>
          <p:nvPr/>
        </p:nvSpPr>
        <p:spPr>
          <a:xfrm>
            <a:off x="0" y="332656"/>
            <a:ext cx="9144000" cy="144016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1" name="Picture 21"/>
          <p:cNvPicPr>
            <a:picLocks noChangeAspect="1" noChangeArrowheads="1"/>
          </p:cNvPicPr>
          <p:nvPr/>
        </p:nvPicPr>
        <p:blipFill>
          <a:blip r:embed="rId5" cstate="print">
            <a:clrChange>
              <a:clrFrom>
                <a:srgbClr val="FEFEFE"/>
              </a:clrFrom>
              <a:clrTo>
                <a:srgbClr val="FEFEFE">
                  <a:alpha val="0"/>
                </a:srgbClr>
              </a:clrTo>
            </a:clrChange>
          </a:blip>
          <a:srcRect l="5390" t="10132" r="5390" b="6144"/>
          <a:stretch>
            <a:fillRect/>
          </a:stretch>
        </p:blipFill>
        <p:spPr bwMode="auto">
          <a:xfrm>
            <a:off x="5652120" y="332656"/>
            <a:ext cx="2503843" cy="1349153"/>
          </a:xfrm>
          <a:prstGeom prst="rect">
            <a:avLst/>
          </a:prstGeom>
          <a:noFill/>
          <a:ln w="9525">
            <a:noFill/>
            <a:miter lim="800000"/>
            <a:headEnd/>
            <a:tailEnd/>
          </a:ln>
          <a:effectLst/>
          <a:scene3d>
            <a:camera prst="orthographicFront">
              <a:rot lat="0" lon="0" rev="0"/>
            </a:camera>
            <a:lightRig rig="chilly" dir="t">
              <a:rot lat="0" lon="0" rev="18480000"/>
            </a:lightRig>
          </a:scene3d>
          <a:sp3d prstMaterial="clear">
            <a:bevelT h="63500"/>
          </a:sp3d>
        </p:spPr>
      </p:pic>
      <p:sp>
        <p:nvSpPr>
          <p:cNvPr id="12" name="11 CuadroTexto"/>
          <p:cNvSpPr txBox="1"/>
          <p:nvPr/>
        </p:nvSpPr>
        <p:spPr>
          <a:xfrm>
            <a:off x="1619672" y="644495"/>
            <a:ext cx="316835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7200" b="0" i="0" u="none" strike="noStrike" kern="1200" cap="none" spc="0" normalizeH="0" baseline="0" noProof="0" dirty="0">
                <a:ln>
                  <a:noFill/>
                </a:ln>
                <a:solidFill>
                  <a:srgbClr val="219EEB"/>
                </a:solidFill>
                <a:effectLst/>
                <a:uLnTx/>
                <a:uFillTx/>
                <a:latin typeface="Calibri"/>
                <a:ea typeface="+mn-ea"/>
                <a:cs typeface="+mn-cs"/>
              </a:rPr>
              <a:t>………</a:t>
            </a:r>
            <a:endParaRPr kumimoji="0" lang="es-ES" sz="7200" b="0" i="0" u="none" strike="noStrike" kern="1200" cap="none" spc="0" normalizeH="0" baseline="0" noProof="0" dirty="0">
              <a:ln>
                <a:noFill/>
              </a:ln>
              <a:solidFill>
                <a:srgbClr val="219EEB"/>
              </a:solidFill>
              <a:effectLst/>
              <a:uLnTx/>
              <a:uFillTx/>
              <a:latin typeface="Calibri"/>
              <a:ea typeface="+mn-ea"/>
              <a:cs typeface="+mn-cs"/>
            </a:endParaRPr>
          </a:p>
        </p:txBody>
      </p:sp>
      <p:sp>
        <p:nvSpPr>
          <p:cNvPr id="1034" name="AutoShape 10" descr="data:image/jpeg;base64,/9j/4AAQSkZJRgABAQAAAQABAAD/2wCEAAkGBxQHEhQTEhQQFhUWGBcYGRYTFBwVGxkbGRoYFxUbHBYZHCghGB4lGxgUIjEtKCorLi4uGB8zODMsNy0tLisBCgoKDg0OGxAQGzclHyQsLCwyLDcxNCwuLCwsLDQsLDQuLDQsLDA3NCwsLSwsLC84Lyw0NCwvLCw0NDIsLCwsLP/AABEIAJ8BPQMBEQACEQEDEQH/xAAcAAEAAgMBAQEAAAAAAAAAAAAABgcDBAUCCAH/xABEEAABAwIBBgoGBwgCAwAAAAABAAIDBBEhBQYHEjFBExciUVJTYXGBkTJCkpPR0xUjYnKhscEUM0Njc4Lh8LLSNIOi/8QAGwEBAAIDAQEAAAAAAAAAAAAAAAQFAgMGAQf/xAA6EQACAQICBAoJBQEBAQEAAAAAAQIDEQQhEjFRoQUTFUFSYXGBkdEGFiIyU7HB4fAUYpKi4kKC8TP/2gAMAwEAAhEDEQA/ALxQBAEAQBAEAQBAEAQBAEAQBAEAQBAcfLedFJkLCeZjXWvwYu955vq23dbttZYylGKvJ2NtGhUrS0aUXJ9SuQHLWlh8nJpIA0dZUYnttEw2G6xLvBQ6mOgvdVzo8J6LYipnXkorZrflvZCK3OCrr3a8lVUl27VldEBt9FsZa1px2gX7VEli6rd72Ojo+j+Bpw0XDS628/pbusd/I+kqtydhJwdQ3mk5D+z6xg2d7XHtW6njmvfRV4v0Upyzw87dTzXjr+ZO8j6S6Kvwkc6nd/PADe08KCWAfeLT2KbTr056mczi+CcXhc6kMtqzX277ExjkEoDmkEHEEG4PcQtxXHpAEAQBAEAQBAEAQBAEAQBAEAQBAEAQBAEAQBAEAQBAEAQBAEAQBAEBXecWlykyY58ULZJpGEtNwYow5ps4F7mlx3+i0g22rXOqo9ZNw2AqV30Vtd91k2/zMgeVdINXl/WHDcGzoU4MWFza7/TJtgbOAPMoFbFVeZWOs4O4AwLzlLjGtfMvDXvI+1obe283PaTtPeoMpOTu2dTSo06UdGnFJbErH6vDYEAQBAbeSspzZGOtTSyREm5DDySbWu6M3Y42ttBW6niakNTKrF8DYPE5zhZ7Vk/v33JhkbTMYbCqjbKOnByH+7dyXE8+s0disoYhvKcbHGYrgaEfaw9VSWxpp+NrPcWbmznLT5zxGWme5zWnVcHMcwtdYGxDgL4EYi47VJTT1FHOEoO0lZnXXpiEAQBAEAQBAEAQBAEAQBAEAQBAEAQBAEAQBAEAQBAEAQBAEAQHztlfRxlOonme2kcWulkc08NALgvJBsZbjAhRZ0ZOTZeUOEaMKUYu90jg01C/J5kjkGq9r3Nc3Wa7VLOQ4azSQbEHYVX4nKejsOx4EtPDuqtUm33L2fmmbCjlyEAQBAEAQHnJWZdblsPkpoOFYHubrCWJtjg6xa+QEYObu3hWdOm5wUkcJjMXTw2InSle6b8HmtzLj0P5v1Ob1POyqiMTnS6zQXsfcajRe7HOAxBUunFxjZnP42vGtV0o6rE+WwiBAEAQBAEAQBAEAQBAEAQBAEAQBAEAQBAEAQBAEAQBAEAQBAEBjqJhTtc9xs1oLieYAXP4ID5mkndVOdI/0pHOe7G/KeS52O/ElUNWWlNvrPrXB9HiMLTpvWoq/bbPeeVrJgQBAEAQBAWdoUrf/KgOy8cox2kgsfh2BkXmrXAyvBrYzgPSqjo4qNTmlHen5NFoqacwEAQBAEAQBAEAQBAEAQBAEAQBAEAQBAEAQBAR/LeelFkUlskzS8YcHF9Y8HmcG31P7rLCdSMPediTh8JXxLtRg5fLx1ECyzpWmnwpYWRDpzfWPt2MadVp8XjsUOpjor3Fc6PCeitWWeIno9SzfjqW86OhnLs+XjWvnmkls6INLyLAWkuQ1tmtuRfADCylUZSlH2tZQ8IUqVKtaj7tsudvmv361a2VizFtIIQBAEAQBARnSRW/sOTqg73tEQ/9pEbrdzXOPgtdWWjBvqJeAocfiadPbJeHPuKGVCfWwgCAIAgCAICV6Lq39jyjEN0rJIj4jhB+MbR4qbgZWm1tRy3pVQ0sNCov+ZbmvNIvRWpwQQBAEAQBAEBRNZn1XZIyhWRsn1mtml1I5m8IzV1yLDEPAbzBwHKHModfESpyuldHRcF8E0MbS0ZScZ609aavZ3XV2rWiYZG0rwy4VUT4j047ys8Wga47gHd6yp4ynLXka8X6OYyhnBaa6tfh5XJzkvK8GV269PLHIML6jgbX3OG1p7DYqSnfNFHKLi9GSs9hur0xCAIAgCAIAgCAIDnZXy7T5FF6iaOO+wOPKd91g5TvAFeNpK7M6dOdSWjBNvYs34EDy1pZa27aOFzjjaSfkNHMRG06zh2EsKi1MbTjqzL/AAno1i62dS0F15vwX1aILlnOqsy1cTTv1T/Dj+qZstbVbi8feLlCqYypLVkdLhfRzB0c5LTfXq8NXjc4zWhgsAAOYYKK23my9jCMFoxVkuYx1MZmaWg6pIte1+/eNyyhJRkm0acTSlVpSpwlotq19fbzrm6+skGYucsmZzJWsZHIZS0ku1m2DQQ0AA9rj49imwxqiraO/wCxzWI9GZ1paTqpZW93/RJ+Nio6iDzd8Vlyh+3f9iP6ov439f8AQ42KjqIPN3xTlD9u/wCw9UX8b+v+hxsVHUQebvinKH7d/wBh6ov439f9DjYqOog83fFOUP27/sPVF/G/r/ocbFR1EHm74pyh+3f9h6ov439f9HmbS5PE0uMEFgCdrt2POso47SaSjv8Asa63otxVOVSVbJJv3dn/AKNvTJlsNpqJjtZvDEynVBI5DGgtNsdswP8Aat2LTdOy5ys4AnThjFUqaop8zeby5r8zZVH0lHzu9h3wVXxE/wAaO65Vwu1/xl5D6Sj53ew74JxE/wAaHKuF2v8AjLyH0lHzu9h3wTiJ/jQ5Vwu1/wAZeQ+ko+d3sO+CcRP8aHKuF2v+MvIfSUfO72HfBOIn+NDlXC7X/GXkPpKPnd7DvgnET/Ghyrhdr/jLyH0lHzu9h3wTiJ/jQ5Vwu1/xl5G1kvLjKGeGUF945I34NIJDXAkYi2IBHit1CnOFRP6lfwrjcNiMHUppu9rr2XrWa5uovXSBnY/NVkDmMY8yvczlki1ml27uKsq1Ti4aVrnE8HYNYyuqOlo3vna+rPaiHcbFR1EHm74qHyh+3f8AY6P1Rfxv6/6HGxUdRB5u+Kcoft3/AGHqi/jf1/0ONio6iDzd8U5Q/bv+w9UX8b+v+hxsVHUQebvinKH7d/2Hqi/jf1/0ONio6iDzd8U5Q/bv+w9UX8b+v+hxsVHUQebvinKH7d/2Hqi/jf1/0V1lgOylVSVN2sMkhkLQCbF3pi5Owku7r9i01MSp39nX1/YtMFwLUwzharfRd/d5ude9z3fz5j2oh0J+xuMTg9hc142PY4scO57SCPArOFSUPddiNicHQxKtWgpfPuetEtyPpHrcm2D3MqGdGYar7WwAlZsxxu5rzt8JlPHSXvq5zeL9FaUs6E9Hqea8dfzJ3kbSdR11hNr07t/Ci7O20rcAO12qplPEU56mc1i+BsZhs5wutqzXmu9ImUE7ahocxzXNOIc0hwPcRgVvKsyIAgCAwVtZHQML5ZI42Da6RwY0f3ONkBCss6UqWju2nbJUOxxH1cdxzvcLkHcWtcO1R6mKpw579hb4TgLG4nNQ0Vtllu17iCZaz/rsq3AlEDDcatONU2PPKbvuOdpb3KFPHTfuqx02F9FsPDOvJyezUvPeiLnlEuNy5xuXE3JPOScSe9RJTlJ3k7nRUMNSoR0aUVFdSsFibwgCAIAgCAIAgCAIDSyvJqRkdIgfqfwBW7Dq877Cr4XqaOGcek0vq9yZbukTM+pzphyf+zhh4KJ4drv1fTbBq2vt9ByuKsHJWR86wOJjQk3Ja0Qnikyj0IPej4LRxEtpZcrUtj3eY4pMo9CD3o+CcRLaOVqWx7vMcUmUehB70fBOIltHK1LY93mOKTKPQg96PgnES2jlalse7zHFJlHoQe9HwTiJbRytS2Pd5jikyj0IPej4JxEto5WpbHu8xxSZR6EHvR8E4iW0crUtj3eYGiTKI9SD3o+CyjQkncwqcKUpQcUnmmubzJjp+dwVPSu3NmJvb7JJHiA5Z11eFtpF4KqcXiFU6Ofg03uuVoqM+phD0IAgCAIAgCAIAgCA2MnV8uSna9PLJE69yY3Focdg1m+i/wDuBW2nXqQ1MrcXwThMVnUhntWT8V9bk2yJpTqKWzamNk7emz6qTvI9Bx7gwKbTx6/7RzWK9FJrPDzv1PJ+K8kTvImflFliwEojebfVz/VuudwJOq8/dc5TYVYT91nNYnBYjDO1aDXXzeOreSZZkU+V8s5XknqZXTufLaSQNc9xc5gLjg25wbswFtm9V2Ii5tq/dzHY8EVaeFhGTpp3S9q3tK/zXVk+0ywzNnF2kEf7tG4qvlFxdmdfRr060dOm7r817H1GReG4IAgCAIAgCAIAgCAIAgMdHQ/TNbS020Pe0OH2XOAcfBjZFOwcbu/X8vxHK+klfRjoLmi/7Oy3KR9RgWVocGEAQBAEAQBAEAQEJ0xZM+kcmSmwLoXMlF92qdWQ+7dIsKivFkjCz0K0W9vzyKOyfJwkbTvtY97eSfxCpKqtNn1Hg+pxmGg3rtZ9qye9GwtZNCAIAgCAIAgCAIAgCAIDUrK1sF2+k7oj9TsA/wBxW2nSlLPUtpXYzH0qN4e9Lo+fMvnsTJLo9y7UwiZrZpGsHB6sbXEsYOXg1pwbuva17DBW2HeVr3Pn/C0IqamoqN75JWSt+ZvLsRxs9s2anN6d5njsyR7iyVp1mOuS4DW9V3Y4A4G1xitVWm02ybgsZTlCNPU0ku3sI6xxjOs0kHnG/sI3rS7NWZZQlKnLTpuz27e3b+WOhTZTBwks09Ieif8Ar4+ajzoPXHP5lzhuFov2a60Xt/5fl35dd8joqOXAQ9PxztXE4d6JXMZSUVdux44ZvSb5he6Mthr4+l0l4ocM3pN8wmjLYOPpdJeKHDN6TfMJoy2Dj6XSXihwzek3zCaMtg4+l0l4ocM3pN8wmjLYOPpdJeKHDN6TfMJoy2Dj6XSXihwzek3zCaMtg4+l0l4ocM3pN8wmjLYOPpdJeKJPoaofpHKj5rXbBG8hw3ONomjxDpj4K1wkLR/Oc4H0gxHGVXbNN7oq3zuWFpGzxnzbkgZTiA67XufwrHOtYtDLar22/ic+wLPEV+KSstZG4G4KWPnNSlZRS3//ABkQ4067o0XupPnKL+vlsOg9U6PxH4Icadd0aL3Unzk/Xy2D1To/Efghxp13RovdSfOT9fLYPVOj8R+CHGnXdGi91J85P18tg9U6PxH4Icadd0aL3Unzk/Xy2D1To/Efghxp13RovdSfOT9fLYPVOj8R+CHGnXdGi91J85P18tg9U6PxH4I8yaVK8A2ZRXsbfVSfOXqx7vmjCp6KU1FuNR3tsRb9RCzLFO5hxZNEWnD1ZG2OB7CrI4k+XKC9IZIpCA5jiCL7COS4Y/aa7zVRiab0suw+i8B4uLpNSdtUvFZ70/E3OGb0m+YUXRlsLvj6XSXihwzek3zCaMtg4+l0l4ocM3pN8wmjLYOPpdJeKHDN6TfMJoy2Dj6XSXihwzek3zCaMtg4+l0l4ocM3pN8wmjLYOPpdJeKHDN6TfMJoy2Dj6XSXij9EzT6zfMJovYeqvTbspLxPa8NoQGOedtOLuIH69w3rKMHJ2Ror4inQjpVHZfPsWt9xyqmvdPg27G//R8fV8Me0KVCjGObze4ocTwjWrezD2I/2ffzd131rUaoAZ2Lbm2V3s043eSLT0fZh1hjfJIxsIfqarZiWvIGsblgaS0Yj0rHA4c8yjBxWZz/AAhiYV5JQ1K+faXVVUzKtjo5Gsexws5j2hzXA7QWnAhbSvKmzy0Ph2tLk42OJNPI7kn+nIfRPY7DHa0Cy0zoqWoscNwjUpZTzW8qOuo5MnyOimY+ORvpMe3VI5sDtB3HYdyiyi46y8o16dZXg7nimqHUvo4t6J2eB9X8uxa5wjPXr2k3DYmrhsqbvHovV3Pm+XVznVpaxtTgMHdE7f8AI7lFnSlDs2l/hcdSxGSyl0Xr+661c0ctT6xDBsBaXd9xqj8z5LfhoWTl+fn3KnhrEaUo0VqTTfbfJfV/+TUstxXWQsgshZBZCyCyFkFkLILIWQWQsgsi7tAGTOApJ6gixll1Ab7WRA2Nt3LfKPDuU2krROZx1TSq22ZbzhaV6kVGUXgH91FFGR28qX8pQq/Hy9pLqOu9E6VqFSptlbwV/qRBQTrAgCAIAgCAIAgL+0fVIqcm0hHqxCPxivEfxYVf05aUU+o+Q4ulxVedPZJrwZRGlLJn0ZlWpAFmyFsze3hOU8+84TyWiurO5bcFzUoaOzzbItZaC0shZBZCyCyFkFkLILIWQWQsgsjHM248Rs7wsovM1Vopwt1r5o7tDU/tDATa4wd2EbfDf3FQKsNGVl3HV4HFcfQU5a1lLtWvuetdTRrVOU90dj9o+j4dL8u1bYUOefgQsTwsvdw+f7v+e7buXXzHPcS83JJPOf8AcB3LeslZaink3KWnN3ltf5kupWR3s1s0KrOl1qePkA2dM/kxt5xrW5R7GgnEXsMVuhSciBieEKdLJZv81svHM3RzS5sWktw1QP40gHJNrHg2bI9+OLsSNYhSowUdRRV8TUrO833cxMlkaAgCA42c2a9NnOzUqYw4i+q8cl7L7S14xGwYbDYXBXjSeTM4TlB6UXZlI55aManN28kV6iAXOsxv1jB9uMbQB6zcMCSGhRp0OeJc4bhNP2auXX5/ngQTB9j4gg/iCFozRa5SSa7U/qn9SRaP81jnhVCJxkEYDpJpG21gBg0AlpbrF2qBcbA47lupQTfUiux2KlThrvKTvfsf2SLU4lKLr6/24fkLdxMNhW8o4jpbl5DiUouvr/bh+QnEw2DlHEdLcvIcSlF19f7cPyE4mGwco4jpbl5DiUouvr/bh+QnEw2DlHEdLcvIcSlF19f7cPyE4mGwco4jpbl5DiUouvr/AG4fkJxMNg5RxHS3LyHEpRdfX+3D8hOJhsHKOI6W5eQ4lKLr6/24fkJxMNg5RxHS3LyJ1m5kSPN2njpodYsjvYvILiXOLnEkAC5LjuC2pWIUpOTbetlD52Vf7dXVT+eZ7e8RngmnadzB/jYqXFyvVZ9K9HqehgIX57vxbtuscpRy7CAIAgCAIAgCAuXQ7VcNQuZ1Uz2jucGy383u8irrCSvSR8y4fpcXj6nXZ+KX1ubWd+jumztmbPNJUsc2MR2hdGAQHOcL68bje7zvW6UFLWVtHEVKN9B2ucPiUouvr/bh+QsOJhsN/KOI6W5eQ4lKLr6/24fkJxMNg5RxHS3LyHEpRdfX+3D8hOJhsHKOI6W5eQ4lKLr6/wBuH5CcTDYOUcR0ty8hxKUXX1/tw/ITiYbByjiOluXkOJSi6+v9uH5CcTDYOUcR0ty8hxKUXX1/tw/ITiYbByjiOluXkamVtCtO2GQ081WZg0mNsj4tRzhi0O1YgbEi23C6cTEco17q7urrmXM7lJFuJB1hsu03GIuMW847eZRXl2l9FqpqfstJ25nsuvzcbVDRSZRkbFCx8kjtjGDWJ5zbcBvJwG9eRg5aj2tXp0VebLezO0PNi1ZcouDzgRTxnkj+pIMX7sG2GBxcCpUKKjrKLE8I1KuUclvZbFPA2la1kbWsY0ANawBrWgYABowAC3FeZEAQBAEAQBAQTPPRjTZw60sVqeoOJewch5+3HsJ+0LHnvsWE6alrJOHxVSg/ZeWzmNrRjmccz6ZzZTG6eV5dI6MktsCRG1ri0EgC5xG17l7GOirGutWdWekyYrI1BAEAQBAEAQBAY6mYU7HPdsa0uPcBcoD5jDzLynek7E95xP43VBUlpTb6z67g6XFYenT2RS8EfqwJIQBAEAQBAEAQFlaFKqz6qInAtie0dxe1529se79FaYCXsNdZwXpXStiIVNsbeD+5aqnHLBAEAQBAEAQBAEBVGcOiI5XyjJOyVkVNLZ7w0XkEhJ4QNaRq2ceVck2LjySFrlTUnmS6GMnRi1Hu6tfmWBm5m1TZtR8HTRtZf0nHlPeedzzid/YNwAWaSWSI05ym9KTuzrr0xCAIAgCAIAgCAIAgCAIAgCAIAgCAICP6QKoUeTqpx9aMx8+MpEQ2A73j/CwqS0YN9RIwlLja8Ke2SXiygFQH14IAgCAIAgCAIAgJfooqv2fKLB1kckdu3ky/lGfNTsBL2muo5T0spXoU6myVvFfYvBWhwgQBAEAQBAEAQBAEAQBAEAQBAEAQBAEAQBAEAQBAEAQBARXPHPynzQkjjnZUOMjS4GMMLRY25Re9tljKaiszfQw8q0rRsut5JdrOQNLdKf4Fb7MXzlH/AFlIuF6N458y8SP58Z/xZxU3AQxVDS57C4yiMDVbd2Gq9xJ1gzm347jpr4qEqbjHWWHBfAGKoYuFWqloq719TtvsQFVp24QBAEAQBAEAQBAb+QMpfQ9TDPqlwjeCQ21y03a+18L6rnW2d42rdh6ip1FJ6ir4Ywc8XhJUoe9k13PyuWfxtUvUVvsxfOVl+tpHGerWP2LxMNTpkoqb0oa3sAbESfDhlnDEwnqI2J4FxOHV6lr7L3b7F82WHTyidrXi9nAOF9uIut5UmRAEAQBAEAQBAEAQBAEAQBAEAQBAEAQBAEAQBAEAQFJ6f/8AyKX+m/8A5BR8RzFxwRrn3fUq6nqHU3onDonZ4dH8uxRJwjPX4nQ4fE1cN/8Am8ui9Xds7suo6tLWtqcNjuidvhzjuUSdKUM+Yv8AC4+liPZWUtj1921dnebK1k4IAgCAIAgCAIAgPL3iMEkgAbScESbdkYTnGEXKTslznNqcpF+EeA6RH5NP6+RUqFBLOXgUeJ4VlP2aGS6T+i+r8GjQdvOJJ2k4nzW9bCpktcnm3rfOfXGS/wBzF/TZ/wAQrE442kAQBAEAQBAEAQBAEAQBAEAQBAEAQBAEAQBAEAQBAcbObNimznj4OojDrei9vJew87X7t2Gw2xBXjSaszKE5QlpRdmURnto7qc1ryC81P1rBiwfzGer94cn7twFGnRaziXmF4SjP2auT2832IaRrf7+R3LRexaOKl+fI3KbKDosH3cOf1h/2/PvWmdGMvdye4scNwnVpezV9qO3/AKXn8+1nUhlbMLtII7P9wUWUXF2ZfUa1OtHTpu6/Pyx7XhtCAIAgCAIDSqsotiuG8p3ZsHef02rdCg5ZvJFXiuFKdJuFP2pbl2v6K76uc5ksjpzd5vzDYB3D/SpUUoq0Sjq1alaWlVd+rUl2L6u76zPk7J8uVJGxQRvkkdsYwXPaTuaBcXJsBvKzjBy1EaviKdGN5vzZdOZGiaLJ2rNXak0u0RDGJnff96e/k9htdSoUlHtOfxOOqVstUdnmWcBZbSEfqAIAgCAIAgCAIAgCAIAgCAIAgCAIAgCAIAgCAIAgCA/CLoCsM9tEseUNaag1IZNphOET+fVsPqnd3Jw2C5K1TpKXaTcLjqlHLXHZ5FL5RyfLkuR0U8b45G7WPFj2EbiDjYi4POosoOOs6ChiKdaN4PzRrscYzrNJB5xv7xvWDSaszfCUqctOm7P59q5/y1jo02UwcJLNPS9U/wDXx81HnQeuOfzLnDcLRdo1/Ze3/l+Xfl1tnQUcuAh6EBhqaptMOUcTsAxJ7gs4U5T1EXE4ulh1ebzepc77F9dS5zlVNY+pw9FvMDie936D8VKhTjDrZQYnHVsRk/ZjsWt9r+i7G2jXA1e5bNZESUVZZIm2ZGjiozo1ZH3gpjY8K4cqQfy2HaCPWPJxBGtiFvhRvnIqsVwmo+zSze3m7tvy7S9c282qbNmPg6aMNvbWeeU95G9zzid+GwXwAUlJLJFJOcpvSk7s669MQgCAIAgCAIAgCAIAgCAIAgCAIAgCAIAgCAIAgCAIAgCAIAgOPnLm1T5zR8HUxh1vReMHsPO1+0bsNh3grxpNWZlCcoS0ouzKIz20d1Oa2tI281NieFaMWD+awej94cnDHVvZRp0Ws4l5heEoz9mrk9vN9iGrQWpkp6h1L6OI6J2eB9X8uxYThGevXtN+HxVXDZU3ePRerufNvXVznUgr2SgknVIFyHYW/QjuUaVGSe0vaHCVCpFtvRazaeVvo11q6NSpykX4R4DpEfk0/mfIrbCglnLwK/E8Kyn7NDJdJ/RfV+DRo2xJNyTtJxJ8Vv6iqtm5PNvW3m33m3kvJsuV5RDTxvkkdiGs5t5JODW4jEkDELKMHLUaa+Jp0Veb7ucuzMnRPDkrVmrdSeYWIj2xMPcf3p7SLbLC4upcKaic/icbUr5ao7PMstbCGEAQBAEAQBAEAQBAEAQBAEAQBAEAQBAEAQBAEAQBAEAQBAEAQBAEAOKArDPXRLFlG8tDqQS7TFsif3Afuj3cnsF7rXOkpdpNw2OqUctcdnkUvlLJ0uSpHRTxvjkbtY8Y23EEYOGBxBINtqiSg46zoKGIp1o3g/NGm8Xt3/oV4ucyqJNxvt+jPWxeGxuxN8ydGtTnNqyyXgpjYh7hy5B/LYdxHrOwxBAct8KHPIqMTwml7NLPr5u7b+ay9c3M3afNqLgqaMMBxc7a5553vOLjt7BsFhgpKSWSKWc5TelJ3Z1V6YhAEAQBAEAQBAEAQBAEAQBAEAQBAEAQBAEAQBAEAQBAEAQBAEAQBAEAQBAcjOTNunzmj4OpjDrX1XDB7Cd7HjEbB2G2IIXjSeTMoTlCWlF2ZR+dGiyryTMxsGrPHI/VY/WbG4E3s17XEY7cW3BsdmxaHQ2FvT4UTS4xZrZzlgZkaKocjas1XqzzixDbXijPYCPrCOdw3CwBxWyFNRIOJxtSvk8ls8yx1sIgQBAEAQBAEAQBAEAQBAEAQBAEAQBAE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19 CuadroTexto"/>
          <p:cNvSpPr txBox="1"/>
          <p:nvPr/>
        </p:nvSpPr>
        <p:spPr>
          <a:xfrm>
            <a:off x="323528" y="5642084"/>
            <a:ext cx="187220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2800" b="0" i="0" u="none" strike="noStrike" kern="1200" cap="none" spc="0" normalizeH="0" baseline="0" noProof="0" dirty="0">
                <a:ln>
                  <a:noFill/>
                </a:ln>
                <a:solidFill>
                  <a:srgbClr val="219EEB"/>
                </a:solidFill>
                <a:effectLst/>
                <a:uLnTx/>
                <a:uFillTx/>
                <a:latin typeface="Bookman Old Style" pitchFamily="18" charset="0"/>
                <a:ea typeface="+mn-ea"/>
                <a:cs typeface="+mn-cs"/>
              </a:rPr>
              <a:t>Marcos</a:t>
            </a:r>
            <a:r>
              <a:rPr kumimoji="0" lang="es-VE" sz="1800" b="0" i="0" u="none" strike="noStrike" kern="1200" cap="none" spc="0" normalizeH="0" baseline="0" noProof="0" dirty="0">
                <a:ln>
                  <a:noFill/>
                </a:ln>
                <a:solidFill>
                  <a:prstClr val="black"/>
                </a:solidFill>
                <a:effectLst/>
                <a:uLnTx/>
                <a:uFillTx/>
                <a:latin typeface="Bookman Old Style" pitchFamily="18" charset="0"/>
                <a:ea typeface="+mn-ea"/>
                <a:cs typeface="+mn-cs"/>
              </a:rPr>
              <a:t> </a:t>
            </a:r>
            <a:endParaRPr kumimoji="0" lang="es-ES" sz="1800" b="0" i="0" u="none" strike="noStrike" kern="1200" cap="none" spc="0" normalizeH="0" baseline="0" noProof="0" dirty="0">
              <a:ln>
                <a:noFill/>
              </a:ln>
              <a:solidFill>
                <a:prstClr val="black"/>
              </a:solidFill>
              <a:effectLst/>
              <a:uLnTx/>
              <a:uFillTx/>
              <a:latin typeface="Bookman Old Style" pitchFamily="18" charset="0"/>
              <a:ea typeface="+mn-ea"/>
              <a:cs typeface="+mn-cs"/>
            </a:endParaRPr>
          </a:p>
        </p:txBody>
      </p:sp>
      <p:pic>
        <p:nvPicPr>
          <p:cNvPr id="6150" name="Picture 6"/>
          <p:cNvPicPr>
            <a:picLocks noChangeAspect="1" noChangeArrowheads="1"/>
          </p:cNvPicPr>
          <p:nvPr/>
        </p:nvPicPr>
        <p:blipFill>
          <a:blip r:embed="rId6" cstate="print"/>
          <a:srcRect/>
          <a:stretch>
            <a:fillRect/>
          </a:stretch>
        </p:blipFill>
        <p:spPr bwMode="auto">
          <a:xfrm>
            <a:off x="-180528" y="3558133"/>
            <a:ext cx="2628900" cy="2391147"/>
          </a:xfrm>
          <a:prstGeom prst="rect">
            <a:avLst/>
          </a:prstGeom>
          <a:noFill/>
          <a:ln w="9525">
            <a:noFill/>
            <a:miter lim="800000"/>
            <a:headEnd/>
            <a:tailEnd/>
          </a:ln>
          <a:effectLst>
            <a:softEdge rad="317500"/>
          </a:effectLst>
        </p:spPr>
      </p:pic>
      <p:pic>
        <p:nvPicPr>
          <p:cNvPr id="14" name="Imagen 13"/>
          <p:cNvPicPr>
            <a:picLocks noChangeAspect="1"/>
          </p:cNvPicPr>
          <p:nvPr/>
        </p:nvPicPr>
        <p:blipFill rotWithShape="1">
          <a:blip r:embed="rId7">
            <a:duotone>
              <a:prstClr val="black"/>
              <a:schemeClr val="accent3">
                <a:tint val="45000"/>
                <a:satMod val="400000"/>
              </a:schemeClr>
            </a:duotone>
          </a:blip>
          <a:srcRect l="61069" t="42125" r="9046" b="37203"/>
          <a:stretch/>
        </p:blipFill>
        <p:spPr>
          <a:xfrm>
            <a:off x="102098" y="116632"/>
            <a:ext cx="2962614" cy="1152128"/>
          </a:xfrm>
          <a:prstGeom prst="rect">
            <a:avLst/>
          </a:prstGeom>
          <a:ln>
            <a:noFill/>
          </a:ln>
          <a:effectLst>
            <a:outerShdw blurRad="190500" algn="tl" rotWithShape="0">
              <a:srgbClr val="000000">
                <a:alpha val="70000"/>
              </a:srgbClr>
            </a:outerShdw>
          </a:effectLst>
        </p:spPr>
      </p:pic>
      <p:pic>
        <p:nvPicPr>
          <p:cNvPr id="15" name="Picture 2"/>
          <p:cNvPicPr>
            <a:picLocks noChangeAspect="1" noChangeArrowheads="1"/>
          </p:cNvPicPr>
          <p:nvPr/>
        </p:nvPicPr>
        <p:blipFill rotWithShape="1">
          <a:blip r:embed="rId8" cstate="print"/>
          <a:srcRect r="44449" b="57559"/>
          <a:stretch/>
        </p:blipFill>
        <p:spPr bwMode="auto">
          <a:xfrm>
            <a:off x="4287652" y="640849"/>
            <a:ext cx="4240088" cy="855712"/>
          </a:xfrm>
          <a:prstGeom prst="rect">
            <a:avLst/>
          </a:prstGeom>
          <a:ln>
            <a:noFill/>
          </a:ln>
          <a:effectLst>
            <a:outerShdw blurRad="190500" algn="tl" rotWithShape="0">
              <a:srgbClr val="000000">
                <a:alpha val="70000"/>
              </a:srgbClr>
            </a:outerShdw>
          </a:effectLst>
        </p:spPr>
      </p:pic>
      <p:sp>
        <p:nvSpPr>
          <p:cNvPr id="6" name="Rectángulo 5"/>
          <p:cNvSpPr/>
          <p:nvPr/>
        </p:nvSpPr>
        <p:spPr>
          <a:xfrm>
            <a:off x="102098" y="1832997"/>
            <a:ext cx="251023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SV" sz="1800" b="1"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CAPTAR EL ASUNTO</a:t>
            </a:r>
            <a:endParaRPr kumimoji="0" lang="es-SV" sz="1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7" name="Rectángulo 6"/>
          <p:cNvSpPr/>
          <p:nvPr/>
        </p:nvSpPr>
        <p:spPr>
          <a:xfrm>
            <a:off x="200490" y="2082488"/>
            <a:ext cx="231345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SV" sz="1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ESTUDIO DE CASO</a:t>
            </a:r>
            <a:endParaRPr kumimoji="0" lang="es-SV"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170"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63092" y="2453929"/>
            <a:ext cx="685280" cy="68528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962FC7F9-5B90-A342-AD2A-3F11134A1D3E}"/>
              </a:ext>
            </a:extLst>
          </p:cNvPr>
          <p:cNvSpPr txBox="1"/>
          <p:nvPr/>
        </p:nvSpPr>
        <p:spPr>
          <a:xfrm>
            <a:off x="2628900" y="2156663"/>
            <a:ext cx="6191571" cy="4708981"/>
          </a:xfrm>
          <a:prstGeom prst="rect">
            <a:avLst/>
          </a:prstGeom>
          <a:noFill/>
        </p:spPr>
        <p:txBody>
          <a:bodyPr wrap="square" rtlCol="0">
            <a:spAutoFit/>
          </a:bodyPr>
          <a:lstStyle/>
          <a:p>
            <a:pPr algn="just"/>
            <a:r>
              <a:rPr lang="es-AR" sz="2000" dirty="0"/>
              <a:t> Tal vez una iglesia grande podría ser más adecuada para ayudar a Marcos. Sin embargo, el pastor le dijo que estaba dispuesto a permitir que asistiera a la próxima reunión de líderes de la iglesia para compartir su llamado y pedirles que oraran por él. El siguiente mes en la reunión, Marcos compartió su carga con el liderazgo de la iglesia y el pastor compartió lo que él sentía que Marcos debía hacer. Puesto que los familiares de Marcos habían sido miembros de la iglesia durante muchos años, varios de los hermanos comenzaron a hacerle preguntas a Marcos. La conversación rápidamente se convirtió en una discusión acalorada por la diferencia de opiniones. A Santiago, uno de los líderes principales, le preguntaron qué consejo le debería dar la iglesia a Marcos.</a:t>
            </a:r>
          </a:p>
          <a:p>
            <a:pPr algn="just"/>
            <a:endParaRPr lang="es-AR" sz="2000" dirty="0"/>
          </a:p>
        </p:txBody>
      </p:sp>
    </p:spTree>
    <p:extLst>
      <p:ext uri="{BB962C8B-B14F-4D97-AF65-F5344CB8AC3E}">
        <p14:creationId xmlns:p14="http://schemas.microsoft.com/office/powerpoint/2010/main" val="78467611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noChangeArrowheads="1"/>
          </p:cNvPicPr>
          <p:nvPr/>
        </p:nvPicPr>
        <p:blipFill>
          <a:blip r:embed="rId3"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pic>
        <p:nvPicPr>
          <p:cNvPr id="2" name="Picture 21"/>
          <p:cNvPicPr>
            <a:picLocks noChangeAspect="1" noChangeArrowheads="1"/>
          </p:cNvPicPr>
          <p:nvPr/>
        </p:nvPicPr>
        <p:blipFill>
          <a:blip r:embed="rId4" cstate="print">
            <a:clrChange>
              <a:clrFrom>
                <a:srgbClr val="FEFEFE"/>
              </a:clrFrom>
              <a:clrTo>
                <a:srgbClr val="FEFEFE">
                  <a:alpha val="0"/>
                </a:srgbClr>
              </a:clrTo>
            </a:clrChange>
          </a:blip>
          <a:srcRect l="5390" t="10132" r="5390" b="6144"/>
          <a:stretch>
            <a:fillRect/>
          </a:stretch>
        </p:blipFill>
        <p:spPr bwMode="auto">
          <a:xfrm>
            <a:off x="0" y="1700808"/>
            <a:ext cx="9036496" cy="4869161"/>
          </a:xfrm>
          <a:prstGeom prst="rect">
            <a:avLst/>
          </a:prstGeom>
          <a:noFill/>
          <a:ln w="9525">
            <a:noFill/>
            <a:miter lim="800000"/>
            <a:headEnd/>
            <a:tailEnd/>
          </a:ln>
          <a:effectLst/>
          <a:scene3d>
            <a:camera prst="orthographicFront">
              <a:rot lat="0" lon="0" rev="0"/>
            </a:camera>
            <a:lightRig rig="chilly" dir="t">
              <a:rot lat="0" lon="0" rev="18480000"/>
            </a:lightRig>
          </a:scene3d>
          <a:sp3d prstMaterial="clear">
            <a:bevelT h="63500"/>
          </a:sp3d>
        </p:spPr>
      </p:pic>
      <p:sp>
        <p:nvSpPr>
          <p:cNvPr id="4" name="3 Rectángulo"/>
          <p:cNvSpPr/>
          <p:nvPr/>
        </p:nvSpPr>
        <p:spPr>
          <a:xfrm>
            <a:off x="0" y="332656"/>
            <a:ext cx="9144000" cy="144016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1" name="Picture 21"/>
          <p:cNvPicPr>
            <a:picLocks noChangeAspect="1" noChangeArrowheads="1"/>
          </p:cNvPicPr>
          <p:nvPr/>
        </p:nvPicPr>
        <p:blipFill>
          <a:blip r:embed="rId5" cstate="print">
            <a:clrChange>
              <a:clrFrom>
                <a:srgbClr val="FEFEFE"/>
              </a:clrFrom>
              <a:clrTo>
                <a:srgbClr val="FEFEFE">
                  <a:alpha val="0"/>
                </a:srgbClr>
              </a:clrTo>
            </a:clrChange>
          </a:blip>
          <a:srcRect l="5390" t="10132" r="5390" b="6144"/>
          <a:stretch>
            <a:fillRect/>
          </a:stretch>
        </p:blipFill>
        <p:spPr bwMode="auto">
          <a:xfrm>
            <a:off x="5652120" y="332656"/>
            <a:ext cx="2503843" cy="1349153"/>
          </a:xfrm>
          <a:prstGeom prst="rect">
            <a:avLst/>
          </a:prstGeom>
          <a:noFill/>
          <a:ln w="9525">
            <a:noFill/>
            <a:miter lim="800000"/>
            <a:headEnd/>
            <a:tailEnd/>
          </a:ln>
          <a:effectLst/>
          <a:scene3d>
            <a:camera prst="orthographicFront">
              <a:rot lat="0" lon="0" rev="0"/>
            </a:camera>
            <a:lightRig rig="chilly" dir="t">
              <a:rot lat="0" lon="0" rev="18480000"/>
            </a:lightRig>
          </a:scene3d>
          <a:sp3d prstMaterial="clear">
            <a:bevelT h="63500"/>
          </a:sp3d>
        </p:spPr>
      </p:pic>
      <p:sp>
        <p:nvSpPr>
          <p:cNvPr id="12" name="11 CuadroTexto"/>
          <p:cNvSpPr txBox="1"/>
          <p:nvPr/>
        </p:nvSpPr>
        <p:spPr>
          <a:xfrm>
            <a:off x="1619672" y="644495"/>
            <a:ext cx="316835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7200" b="0" i="0" u="none" strike="noStrike" kern="1200" cap="none" spc="0" normalizeH="0" baseline="0" noProof="0" dirty="0">
                <a:ln>
                  <a:noFill/>
                </a:ln>
                <a:solidFill>
                  <a:srgbClr val="219EEB"/>
                </a:solidFill>
                <a:effectLst/>
                <a:uLnTx/>
                <a:uFillTx/>
                <a:latin typeface="Calibri"/>
                <a:ea typeface="+mn-ea"/>
                <a:cs typeface="+mn-cs"/>
              </a:rPr>
              <a:t>………</a:t>
            </a:r>
            <a:endParaRPr kumimoji="0" lang="es-ES" sz="7200" b="0" i="0" u="none" strike="noStrike" kern="1200" cap="none" spc="0" normalizeH="0" baseline="0" noProof="0" dirty="0">
              <a:ln>
                <a:noFill/>
              </a:ln>
              <a:solidFill>
                <a:srgbClr val="219EEB"/>
              </a:solidFill>
              <a:effectLst/>
              <a:uLnTx/>
              <a:uFillTx/>
              <a:latin typeface="Calibri"/>
              <a:ea typeface="+mn-ea"/>
              <a:cs typeface="+mn-cs"/>
            </a:endParaRPr>
          </a:p>
        </p:txBody>
      </p:sp>
      <p:sp>
        <p:nvSpPr>
          <p:cNvPr id="1034" name="AutoShape 10" descr="data:image/jpeg;base64,/9j/4AAQSkZJRgABAQAAAQABAAD/2wCEAAkGBxQHEhQTEhQQFhUWGBcYGRYTFBwVGxkbGRoYFxUbHBYZHCghGB4lGxgUIjEtKCorLi4uGB8zODMsNy0tLisBCgoKDg0OGxAQGzclHyQsLCwyLDcxNCwuLCwsLDQsLDQuLDQsLDA3NCwsLSwsLC84Lyw0NCwvLCw0NDIsLCwsLP/AABEIAJ8BPQMBEQACEQEDEQH/xAAcAAEAAgMBAQEAAAAAAAAAAAAABgcDBAUCCAH/xABEEAABAwIBBgoGBwgCAwAAAAABAAIDBBEhBQYHEjFBExciUVJTYXGBkTJCkpPR0xUjYnKhscEUM0Njc4Lh8LLSNIOi/8QAGwEBAAIDAQEAAAAAAAAAAAAAAAQFAgMGAQf/xAA6EQACAQICBAoJBQEBAQEAAAAAAQIDEQQhEjFRoQUTFUFSYXGBkdEGFiIyU7HB4fAUYpKi4kKC8TP/2gAMAwEAAhEDEQA/ALxQBAEAQBAEAQBAEAQBAEAQBAEAQBAcfLedFJkLCeZjXWvwYu955vq23dbttZYylGKvJ2NtGhUrS0aUXJ9SuQHLWlh8nJpIA0dZUYnttEw2G6xLvBQ6mOgvdVzo8J6LYipnXkorZrflvZCK3OCrr3a8lVUl27VldEBt9FsZa1px2gX7VEli6rd72Ojo+j+Bpw0XDS628/pbusd/I+kqtydhJwdQ3mk5D+z6xg2d7XHtW6njmvfRV4v0Upyzw87dTzXjr+ZO8j6S6Kvwkc6nd/PADe08KCWAfeLT2KbTr056mczi+CcXhc6kMtqzX277ExjkEoDmkEHEEG4PcQtxXHpAEAQBAEAQBAEAQBAEAQBAEAQBAEAQBAEAQBAEAQBAEAQBAEAQBAEBXecWlykyY58ULZJpGEtNwYow5ps4F7mlx3+i0g22rXOqo9ZNw2AqV30Vtd91k2/zMgeVdINXl/WHDcGzoU4MWFza7/TJtgbOAPMoFbFVeZWOs4O4AwLzlLjGtfMvDXvI+1obe283PaTtPeoMpOTu2dTSo06UdGnFJbErH6vDYEAQBAbeSspzZGOtTSyREm5DDySbWu6M3Y42ttBW6niakNTKrF8DYPE5zhZ7Vk/v33JhkbTMYbCqjbKOnByH+7dyXE8+s0disoYhvKcbHGYrgaEfaw9VSWxpp+NrPcWbmznLT5zxGWme5zWnVcHMcwtdYGxDgL4EYi47VJTT1FHOEoO0lZnXXpiEAQBAEAQBAEAQBAEAQBAEAQBAEAQBAEAQBAEAQBAEAQBAEAQHztlfRxlOonme2kcWulkc08NALgvJBsZbjAhRZ0ZOTZeUOEaMKUYu90jg01C/J5kjkGq9r3Nc3Wa7VLOQ4azSQbEHYVX4nKejsOx4EtPDuqtUm33L2fmmbCjlyEAQBAEAQHnJWZdblsPkpoOFYHubrCWJtjg6xa+QEYObu3hWdOm5wUkcJjMXTw2InSle6b8HmtzLj0P5v1Ob1POyqiMTnS6zQXsfcajRe7HOAxBUunFxjZnP42vGtV0o6rE+WwiBAEAQBAEAQBAEAQBAEAQBAEAQBAEAQBAEAQBAEAQBAEAQBAEBjqJhTtc9xs1oLieYAXP4ID5mkndVOdI/0pHOe7G/KeS52O/ElUNWWlNvrPrXB9HiMLTpvWoq/bbPeeVrJgQBAEAQBAWdoUrf/KgOy8cox2kgsfh2BkXmrXAyvBrYzgPSqjo4qNTmlHen5NFoqacwEAQBAEAQBAEAQBAEAQBAEAQBAEAQBAEAQBAR/LeelFkUlskzS8YcHF9Y8HmcG31P7rLCdSMPediTh8JXxLtRg5fLx1ECyzpWmnwpYWRDpzfWPt2MadVp8XjsUOpjor3Fc6PCeitWWeIno9SzfjqW86OhnLs+XjWvnmkls6INLyLAWkuQ1tmtuRfADCylUZSlH2tZQ8IUqVKtaj7tsudvmv361a2VizFtIIQBAEAQBARnSRW/sOTqg73tEQ/9pEbrdzXOPgtdWWjBvqJeAocfiadPbJeHPuKGVCfWwgCAIAgCAICV6Lq39jyjEN0rJIj4jhB+MbR4qbgZWm1tRy3pVQ0sNCov+ZbmvNIvRWpwQQBAEAQBAEBRNZn1XZIyhWRsn1mtml1I5m8IzV1yLDEPAbzBwHKHModfESpyuldHRcF8E0MbS0ZScZ609aavZ3XV2rWiYZG0rwy4VUT4j047ys8Wga47gHd6yp4ynLXka8X6OYyhnBaa6tfh5XJzkvK8GV269PLHIML6jgbX3OG1p7DYqSnfNFHKLi9GSs9hur0xCAIAgCAIAgCAIDnZXy7T5FF6iaOO+wOPKd91g5TvAFeNpK7M6dOdSWjBNvYs34EDy1pZa27aOFzjjaSfkNHMRG06zh2EsKi1MbTjqzL/AAno1i62dS0F15vwX1aILlnOqsy1cTTv1T/Dj+qZstbVbi8feLlCqYypLVkdLhfRzB0c5LTfXq8NXjc4zWhgsAAOYYKK23my9jCMFoxVkuYx1MZmaWg6pIte1+/eNyyhJRkm0acTSlVpSpwlotq19fbzrm6+skGYucsmZzJWsZHIZS0ku1m2DQQ0AA9rj49imwxqiraO/wCxzWI9GZ1paTqpZW93/RJ+Nio6iDzd8Vlyh+3f9iP6ov439f8AQ42KjqIPN3xTlD9u/wCw9UX8b+v+hxsVHUQebvinKH7d/wBh6ov439f9DjYqOog83fFOUP27/sPVF/G/r/ocbFR1EHm74pyh+3f9h6ov439f9HmbS5PE0uMEFgCdrt2POso47SaSjv8Asa63otxVOVSVbJJv3dn/AKNvTJlsNpqJjtZvDEynVBI5DGgtNsdswP8Aat2LTdOy5ys4AnThjFUqaop8zeby5r8zZVH0lHzu9h3wVXxE/wAaO65Vwu1/xl5D6Sj53ew74JxE/wAaHKuF2v8AjLyH0lHzu9h3wTiJ/jQ5Vwu1/wAZeQ+ko+d3sO+CcRP8aHKuF2v+MvIfSUfO72HfBOIn+NDlXC7X/GXkPpKPnd7DvgnET/Ghyrhdr/jLyH0lHzu9h3wTiJ/jQ5Vwu1/xl5G1kvLjKGeGUF945I34NIJDXAkYi2IBHit1CnOFRP6lfwrjcNiMHUppu9rr2XrWa5uovXSBnY/NVkDmMY8yvczlki1ml27uKsq1Ti4aVrnE8HYNYyuqOlo3vna+rPaiHcbFR1EHm74qHyh+3f8AY6P1Rfxv6/6HGxUdRB5u+Kcoft3/AGHqi/jf1/0ONio6iDzd8U5Q/bv+w9UX8b+v+hxsVHUQebvinKH7d/2Hqi/jf1/0ONio6iDzd8U5Q/bv+w9UX8b+v+hxsVHUQebvinKH7d/2Hqi/jf1/0V1lgOylVSVN2sMkhkLQCbF3pi5Owku7r9i01MSp39nX1/YtMFwLUwzharfRd/d5ude9z3fz5j2oh0J+xuMTg9hc142PY4scO57SCPArOFSUPddiNicHQxKtWgpfPuetEtyPpHrcm2D3MqGdGYar7WwAlZsxxu5rzt8JlPHSXvq5zeL9FaUs6E9Hqea8dfzJ3kbSdR11hNr07t/Ci7O20rcAO12qplPEU56mc1i+BsZhs5wutqzXmu9ImUE7ahocxzXNOIc0hwPcRgVvKsyIAgCAwVtZHQML5ZI42Da6RwY0f3ONkBCss6UqWju2nbJUOxxH1cdxzvcLkHcWtcO1R6mKpw579hb4TgLG4nNQ0Vtllu17iCZaz/rsq3AlEDDcatONU2PPKbvuOdpb3KFPHTfuqx02F9FsPDOvJyezUvPeiLnlEuNy5xuXE3JPOScSe9RJTlJ3k7nRUMNSoR0aUVFdSsFibwgCAIAgCAIAgCAIDSyvJqRkdIgfqfwBW7Dq877Cr4XqaOGcek0vq9yZbukTM+pzphyf+zhh4KJ4drv1fTbBq2vt9ByuKsHJWR86wOJjQk3Ja0Qnikyj0IPej4LRxEtpZcrUtj3eY4pMo9CD3o+CcRLaOVqWx7vMcUmUehB70fBOIltHK1LY93mOKTKPQg96PgnES2jlalse7zHFJlHoQe9HwTiJbRytS2Pd5jikyj0IPej4JxEto5WpbHu8xxSZR6EHvR8E4iW0crUtj3eYGiTKI9SD3o+CyjQkncwqcKUpQcUnmmubzJjp+dwVPSu3NmJvb7JJHiA5Z11eFtpF4KqcXiFU6Ofg03uuVoqM+phD0IAgCAIAgCAIAgCA2MnV8uSna9PLJE69yY3Focdg1m+i/wDuBW2nXqQ1MrcXwThMVnUhntWT8V9bk2yJpTqKWzamNk7emz6qTvI9Bx7gwKbTx6/7RzWK9FJrPDzv1PJ+K8kTvImflFliwEojebfVz/VuudwJOq8/dc5TYVYT91nNYnBYjDO1aDXXzeOreSZZkU+V8s5XknqZXTufLaSQNc9xc5gLjg25wbswFtm9V2Ii5tq/dzHY8EVaeFhGTpp3S9q3tK/zXVk+0ywzNnF2kEf7tG4qvlFxdmdfRr060dOm7r817H1GReG4IAgCAIAgCAIAgCAIAgMdHQ/TNbS020Pe0OH2XOAcfBjZFOwcbu/X8vxHK+klfRjoLmi/7Oy3KR9RgWVocGEAQBAEAQBAEAQEJ0xZM+kcmSmwLoXMlF92qdWQ+7dIsKivFkjCz0K0W9vzyKOyfJwkbTvtY97eSfxCpKqtNn1Hg+pxmGg3rtZ9qye9GwtZNCAIAgCAIAgCAIAgCAIDUrK1sF2+k7oj9TsA/wBxW2nSlLPUtpXYzH0qN4e9Lo+fMvnsTJLo9y7UwiZrZpGsHB6sbXEsYOXg1pwbuva17DBW2HeVr3Pn/C0IqamoqN75JWSt+ZvLsRxs9s2anN6d5njsyR7iyVp1mOuS4DW9V3Y4A4G1xitVWm02ybgsZTlCNPU0ku3sI6xxjOs0kHnG/sI3rS7NWZZQlKnLTpuz27e3b+WOhTZTBwks09Ieif8Ar4+ajzoPXHP5lzhuFov2a60Xt/5fl35dd8joqOXAQ9PxztXE4d6JXMZSUVdux44ZvSb5he6Mthr4+l0l4ocM3pN8wmjLYOPpdJeKHDN6TfMJoy2Dj6XSXihwzek3zCaMtg4+l0l4ocM3pN8wmjLYOPpdJeKHDN6TfMJoy2Dj6XSXihwzek3zCaMtg4+l0l4ocM3pN8wmjLYOPpdJeKJPoaofpHKj5rXbBG8hw3ONomjxDpj4K1wkLR/Oc4H0gxHGVXbNN7oq3zuWFpGzxnzbkgZTiA67XufwrHOtYtDLar22/ic+wLPEV+KSstZG4G4KWPnNSlZRS3//ABkQ4067o0XupPnKL+vlsOg9U6PxH4Icadd0aL3Unzk/Xy2D1To/Efghxp13RovdSfOT9fLYPVOj8R+CHGnXdGi91J85P18tg9U6PxH4Icadd0aL3Unzk/Xy2D1To/Efghxp13RovdSfOT9fLYPVOj8R+CHGnXdGi91J85P18tg9U6PxH4I8yaVK8A2ZRXsbfVSfOXqx7vmjCp6KU1FuNR3tsRb9RCzLFO5hxZNEWnD1ZG2OB7CrI4k+XKC9IZIpCA5jiCL7COS4Y/aa7zVRiab0suw+i8B4uLpNSdtUvFZ70/E3OGb0m+YUXRlsLvj6XSXihwzek3zCaMtg4+l0l4ocM3pN8wmjLYOPpdJeKHDN6TfMJoy2Dj6XSXihwzek3zCaMtg4+l0l4ocM3pN8wmjLYOPpdJeKHDN6TfMJoy2Dj6XSXij9EzT6zfMJovYeqvTbspLxPa8NoQGOedtOLuIH69w3rKMHJ2Ror4inQjpVHZfPsWt9xyqmvdPg27G//R8fV8Me0KVCjGObze4ocTwjWrezD2I/2ffzd131rUaoAZ2Lbm2V3s043eSLT0fZh1hjfJIxsIfqarZiWvIGsblgaS0Yj0rHA4c8yjBxWZz/AAhiYV5JQ1K+faXVVUzKtjo5Gsexws5j2hzXA7QWnAhbSvKmzy0Ph2tLk42OJNPI7kn+nIfRPY7DHa0Cy0zoqWoscNwjUpZTzW8qOuo5MnyOimY+ORvpMe3VI5sDtB3HYdyiyi46y8o16dZXg7nimqHUvo4t6J2eB9X8uxa5wjPXr2k3DYmrhsqbvHovV3Pm+XVznVpaxtTgMHdE7f8AI7lFnSlDs2l/hcdSxGSyl0Xr+661c0ctT6xDBsBaXd9xqj8z5LfhoWTl+fn3KnhrEaUo0VqTTfbfJfV/+TUstxXWQsgshZBZCyCyFkFkLILIWQWQsgsi7tAGTOApJ6gixll1Ab7WRA2Nt3LfKPDuU2krROZx1TSq22ZbzhaV6kVGUXgH91FFGR28qX8pQq/Hy9pLqOu9E6VqFSptlbwV/qRBQTrAgCAIAgCAIAgL+0fVIqcm0hHqxCPxivEfxYVf05aUU+o+Q4ulxVedPZJrwZRGlLJn0ZlWpAFmyFsze3hOU8+84TyWiurO5bcFzUoaOzzbItZaC0shZBZCyCyFkFkLILIWQWQsgsjHM248Rs7wsovM1Vopwt1r5o7tDU/tDATa4wd2EbfDf3FQKsNGVl3HV4HFcfQU5a1lLtWvuetdTRrVOU90dj9o+j4dL8u1bYUOefgQsTwsvdw+f7v+e7buXXzHPcS83JJPOf8AcB3LeslZaink3KWnN3ltf5kupWR3s1s0KrOl1qePkA2dM/kxt5xrW5R7GgnEXsMVuhSciBieEKdLJZv81svHM3RzS5sWktw1QP40gHJNrHg2bI9+OLsSNYhSowUdRRV8TUrO833cxMlkaAgCA42c2a9NnOzUqYw4i+q8cl7L7S14xGwYbDYXBXjSeTM4TlB6UXZlI55aManN28kV6iAXOsxv1jB9uMbQB6zcMCSGhRp0OeJc4bhNP2auXX5/ngQTB9j4gg/iCFozRa5SSa7U/qn9SRaP81jnhVCJxkEYDpJpG21gBg0AlpbrF2qBcbA47lupQTfUiux2KlThrvKTvfsf2SLU4lKLr6/24fkLdxMNhW8o4jpbl5DiUouvr/bh+QnEw2DlHEdLcvIcSlF19f7cPyE4mGwco4jpbl5DiUouvr/bh+QnEw2DlHEdLcvIcSlF19f7cPyE4mGwco4jpbl5DiUouvr/AG4fkJxMNg5RxHS3LyHEpRdfX+3D8hOJhsHKOI6W5eQ4lKLr6/24fkJxMNg5RxHS3LyJ1m5kSPN2njpodYsjvYvILiXOLnEkAC5LjuC2pWIUpOTbetlD52Vf7dXVT+eZ7e8RngmnadzB/jYqXFyvVZ9K9HqehgIX57vxbtuscpRy7CAIAgCAIAgCAuXQ7VcNQuZ1Uz2jucGy383u8irrCSvSR8y4fpcXj6nXZ+KX1ubWd+jumztmbPNJUsc2MR2hdGAQHOcL68bje7zvW6UFLWVtHEVKN9B2ucPiUouvr/bh+QsOJhsN/KOI6W5eQ4lKLr6/24fkJxMNg5RxHS3LyHEpRdfX+3D8hOJhsHKOI6W5eQ4lKLr6/wBuH5CcTDYOUcR0ty8hxKUXX1/tw/ITiYbByjiOluXkOJSi6+v9uH5CcTDYOUcR0ty8hxKUXX1/tw/ITiYbByjiOluXkamVtCtO2GQ081WZg0mNsj4tRzhi0O1YgbEi23C6cTEco17q7urrmXM7lJFuJB1hsu03GIuMW847eZRXl2l9FqpqfstJ25nsuvzcbVDRSZRkbFCx8kjtjGDWJ5zbcBvJwG9eRg5aj2tXp0VebLezO0PNi1ZcouDzgRTxnkj+pIMX7sG2GBxcCpUKKjrKLE8I1KuUclvZbFPA2la1kbWsY0ANawBrWgYABowAC3FeZEAQBAEAQBAQTPPRjTZw60sVqeoOJewch5+3HsJ+0LHnvsWE6alrJOHxVSg/ZeWzmNrRjmccz6ZzZTG6eV5dI6MktsCRG1ri0EgC5xG17l7GOirGutWdWekyYrI1BAEAQBAEAQBAY6mYU7HPdsa0uPcBcoD5jDzLynek7E95xP43VBUlpTb6z67g6XFYenT2RS8EfqwJIQBAEAQBAEAQFlaFKqz6qInAtie0dxe1529se79FaYCXsNdZwXpXStiIVNsbeD+5aqnHLBAEAQBAEAQBAEBVGcOiI5XyjJOyVkVNLZ7w0XkEhJ4QNaRq2ceVck2LjySFrlTUnmS6GMnRi1Hu6tfmWBm5m1TZtR8HTRtZf0nHlPeedzzid/YNwAWaSWSI05ym9KTuzrr0xCAIAgCAIAgCAIAgCAIAgCAIAgCAICP6QKoUeTqpx9aMx8+MpEQ2A73j/CwqS0YN9RIwlLja8Ke2SXiygFQH14IAgCAIAgCAIAgJfooqv2fKLB1kckdu3ky/lGfNTsBL2muo5T0spXoU6myVvFfYvBWhwgQBAEAQBAEAQBAEAQBAEAQBAEAQBAEAQBAEAQBAEAQBARXPHPynzQkjjnZUOMjS4GMMLRY25Re9tljKaiszfQw8q0rRsut5JdrOQNLdKf4Fb7MXzlH/AFlIuF6N458y8SP58Z/xZxU3AQxVDS57C4yiMDVbd2Gq9xJ1gzm347jpr4qEqbjHWWHBfAGKoYuFWqloq719TtvsQFVp24QBAEAQBAEAQBAb+QMpfQ9TDPqlwjeCQ21y03a+18L6rnW2d42rdh6ip1FJ6ir4Ywc8XhJUoe9k13PyuWfxtUvUVvsxfOVl+tpHGerWP2LxMNTpkoqb0oa3sAbESfDhlnDEwnqI2J4FxOHV6lr7L3b7F82WHTyidrXi9nAOF9uIut5UmRAEAQBAEAQBAEAQBAEAQBAEAQBAEAQBAEAQBAEAQFJ6f/8AyKX+m/8A5BR8RzFxwRrn3fUq6nqHU3onDonZ4dH8uxRJwjPX4nQ4fE1cN/8Am8ui9Xds7suo6tLWtqcNjuidvhzjuUSdKUM+Yv8AC4+liPZWUtj1921dnebK1k4IAgCAIAgCAIAgPL3iMEkgAbScESbdkYTnGEXKTslznNqcpF+EeA6RH5NP6+RUqFBLOXgUeJ4VlP2aGS6T+i+r8GjQdvOJJ2k4nzW9bCpktcnm3rfOfXGS/wBzF/TZ/wAQrE442kAQBAEAQBAEAQBAEAQBAEAQBAEAQBAEAQBAEAQBAcbObNimznj4OojDrei9vJew87X7t2Gw2xBXjSaszKE5QlpRdmURnto7qc1ryC81P1rBiwfzGer94cn7twFGnRaziXmF4SjP2auT2832IaRrf7+R3LRexaOKl+fI3KbKDosH3cOf1h/2/PvWmdGMvdye4scNwnVpezV9qO3/AKXn8+1nUhlbMLtII7P9wUWUXF2ZfUa1OtHTpu6/Pyx7XhtCAIAgCAIDSqsotiuG8p3ZsHef02rdCg5ZvJFXiuFKdJuFP2pbl2v6K76uc5ksjpzd5vzDYB3D/SpUUoq0Sjq1alaWlVd+rUl2L6u76zPk7J8uVJGxQRvkkdsYwXPaTuaBcXJsBvKzjBy1EaviKdGN5vzZdOZGiaLJ2rNXak0u0RDGJnff96e/k9htdSoUlHtOfxOOqVstUdnmWcBZbSEfqAIAgCAIAgCAIAgCAIAgCAIAgCAIAgCAIAgCAIAgCA/CLoCsM9tEseUNaag1IZNphOET+fVsPqnd3Jw2C5K1TpKXaTcLjqlHLXHZ5FL5RyfLkuR0U8b45G7WPFj2EbiDjYi4POosoOOs6ChiKdaN4PzRrscYzrNJB5xv7xvWDSaszfCUqctOm7P59q5/y1jo02UwcJLNPS9U/wDXx81HnQeuOfzLnDcLRdo1/Ze3/l+Xfl1tnQUcuAh6EBhqaptMOUcTsAxJ7gs4U5T1EXE4ulh1ebzepc77F9dS5zlVNY+pw9FvMDie936D8VKhTjDrZQYnHVsRk/ZjsWt9r+i7G2jXA1e5bNZESUVZZIm2ZGjiozo1ZH3gpjY8K4cqQfy2HaCPWPJxBGtiFvhRvnIqsVwmo+zSze3m7tvy7S9c282qbNmPg6aMNvbWeeU95G9zzid+GwXwAUlJLJFJOcpvSk7s669MQgCAIAgCAIAgCAIAgCAIAgCAIAgCAIAgCAIAgCAIAgCAIAgOPnLm1T5zR8HUxh1vReMHsPO1+0bsNh3grxpNWZlCcoS0ouzKIz20d1Oa2tI281NieFaMWD+awej94cnDHVvZRp0Ws4l5heEoz9mrk9vN9iGrQWpkp6h1L6OI6J2eB9X8uxYThGevXtN+HxVXDZU3ePRerufNvXVznUgr2SgknVIFyHYW/QjuUaVGSe0vaHCVCpFtvRazaeVvo11q6NSpykX4R4DpEfk0/mfIrbCglnLwK/E8Kyn7NDJdJ/RfV+DRo2xJNyTtJxJ8Vv6iqtm5PNvW3m33m3kvJsuV5RDTxvkkdiGs5t5JODW4jEkDELKMHLUaa+Jp0Veb7ucuzMnRPDkrVmrdSeYWIj2xMPcf3p7SLbLC4upcKaic/icbUr5ao7PMstbCGEAQBAEAQBAEAQBAEAQBAEAQBAEAQBAEAQBAEAQBAEAQBAEAQBAEAOKArDPXRLFlG8tDqQS7TFsif3Afuj3cnsF7rXOkpdpNw2OqUctcdnkUvlLJ0uSpHRTxvjkbtY8Y23EEYOGBxBINtqiSg46zoKGIp1o3g/NGm8Xt3/oV4ucyqJNxvt+jPWxeGxuxN8ydGtTnNqyyXgpjYh7hy5B/LYdxHrOwxBAct8KHPIqMTwml7NLPr5u7b+ay9c3M3afNqLgqaMMBxc7a5553vOLjt7BsFhgpKSWSKWc5TelJ3Z1V6YhAEAQBAEAQBAEAQBAEAQBAEAQBAEAQBAEAQBAEAQBAEAQBAEAQBAEAQBAcjOTNunzmj4OpjDrX1XDB7Cd7HjEbB2G2IIXjSeTMoTlCWlF2ZR+dGiyryTMxsGrPHI/VY/WbG4E3s17XEY7cW3BsdmxaHQ2FvT4UTS4xZrZzlgZkaKocjas1XqzzixDbXijPYCPrCOdw3CwBxWyFNRIOJxtSvk8ls8yx1sIgQBAEAQBAEAQBAEAQBAEAQBAEAQBAE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19 CuadroTexto"/>
          <p:cNvSpPr txBox="1"/>
          <p:nvPr/>
        </p:nvSpPr>
        <p:spPr>
          <a:xfrm>
            <a:off x="323528" y="5642084"/>
            <a:ext cx="187220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2800" b="0" i="0" u="none" strike="noStrike" kern="1200" cap="none" spc="0" normalizeH="0" baseline="0" noProof="0" dirty="0">
                <a:ln>
                  <a:noFill/>
                </a:ln>
                <a:solidFill>
                  <a:srgbClr val="219EEB"/>
                </a:solidFill>
                <a:effectLst/>
                <a:uLnTx/>
                <a:uFillTx/>
                <a:latin typeface="Bookman Old Style" pitchFamily="18" charset="0"/>
                <a:ea typeface="+mn-ea"/>
                <a:cs typeface="+mn-cs"/>
              </a:rPr>
              <a:t>Marcos</a:t>
            </a:r>
            <a:r>
              <a:rPr kumimoji="0" lang="es-VE" sz="1800" b="0" i="0" u="none" strike="noStrike" kern="1200" cap="none" spc="0" normalizeH="0" baseline="0" noProof="0" dirty="0">
                <a:ln>
                  <a:noFill/>
                </a:ln>
                <a:solidFill>
                  <a:prstClr val="black"/>
                </a:solidFill>
                <a:effectLst/>
                <a:uLnTx/>
                <a:uFillTx/>
                <a:latin typeface="Bookman Old Style" pitchFamily="18" charset="0"/>
                <a:ea typeface="+mn-ea"/>
                <a:cs typeface="+mn-cs"/>
              </a:rPr>
              <a:t> </a:t>
            </a:r>
            <a:endParaRPr kumimoji="0" lang="es-ES" sz="1800" b="0" i="0" u="none" strike="noStrike" kern="1200" cap="none" spc="0" normalizeH="0" baseline="0" noProof="0" dirty="0">
              <a:ln>
                <a:noFill/>
              </a:ln>
              <a:solidFill>
                <a:prstClr val="black"/>
              </a:solidFill>
              <a:effectLst/>
              <a:uLnTx/>
              <a:uFillTx/>
              <a:latin typeface="Bookman Old Style" pitchFamily="18" charset="0"/>
              <a:ea typeface="+mn-ea"/>
              <a:cs typeface="+mn-cs"/>
            </a:endParaRPr>
          </a:p>
        </p:txBody>
      </p:sp>
      <p:pic>
        <p:nvPicPr>
          <p:cNvPr id="6150" name="Picture 6"/>
          <p:cNvPicPr>
            <a:picLocks noChangeAspect="1" noChangeArrowheads="1"/>
          </p:cNvPicPr>
          <p:nvPr/>
        </p:nvPicPr>
        <p:blipFill>
          <a:blip r:embed="rId6" cstate="print"/>
          <a:srcRect/>
          <a:stretch>
            <a:fillRect/>
          </a:stretch>
        </p:blipFill>
        <p:spPr bwMode="auto">
          <a:xfrm>
            <a:off x="-180528" y="3558133"/>
            <a:ext cx="2628900" cy="2391147"/>
          </a:xfrm>
          <a:prstGeom prst="rect">
            <a:avLst/>
          </a:prstGeom>
          <a:noFill/>
          <a:ln w="9525">
            <a:noFill/>
            <a:miter lim="800000"/>
            <a:headEnd/>
            <a:tailEnd/>
          </a:ln>
          <a:effectLst>
            <a:softEdge rad="317500"/>
          </a:effectLst>
        </p:spPr>
      </p:pic>
      <p:pic>
        <p:nvPicPr>
          <p:cNvPr id="14" name="Imagen 13"/>
          <p:cNvPicPr>
            <a:picLocks noChangeAspect="1"/>
          </p:cNvPicPr>
          <p:nvPr/>
        </p:nvPicPr>
        <p:blipFill rotWithShape="1">
          <a:blip r:embed="rId7">
            <a:duotone>
              <a:prstClr val="black"/>
              <a:schemeClr val="accent3">
                <a:tint val="45000"/>
                <a:satMod val="400000"/>
              </a:schemeClr>
            </a:duotone>
          </a:blip>
          <a:srcRect l="61069" t="42125" r="9046" b="37203"/>
          <a:stretch/>
        </p:blipFill>
        <p:spPr>
          <a:xfrm>
            <a:off x="102098" y="116632"/>
            <a:ext cx="2962614" cy="1152128"/>
          </a:xfrm>
          <a:prstGeom prst="rect">
            <a:avLst/>
          </a:prstGeom>
          <a:ln>
            <a:noFill/>
          </a:ln>
          <a:effectLst>
            <a:outerShdw blurRad="190500" algn="tl" rotWithShape="0">
              <a:srgbClr val="000000">
                <a:alpha val="70000"/>
              </a:srgbClr>
            </a:outerShdw>
          </a:effectLst>
        </p:spPr>
      </p:pic>
      <p:pic>
        <p:nvPicPr>
          <p:cNvPr id="15" name="Picture 2"/>
          <p:cNvPicPr>
            <a:picLocks noChangeAspect="1" noChangeArrowheads="1"/>
          </p:cNvPicPr>
          <p:nvPr/>
        </p:nvPicPr>
        <p:blipFill rotWithShape="1">
          <a:blip r:embed="rId8" cstate="print"/>
          <a:srcRect r="44449" b="57559"/>
          <a:stretch/>
        </p:blipFill>
        <p:spPr bwMode="auto">
          <a:xfrm>
            <a:off x="4287652" y="640849"/>
            <a:ext cx="4240088" cy="855712"/>
          </a:xfrm>
          <a:prstGeom prst="rect">
            <a:avLst/>
          </a:prstGeom>
          <a:ln>
            <a:noFill/>
          </a:ln>
          <a:effectLst>
            <a:outerShdw blurRad="190500" algn="tl" rotWithShape="0">
              <a:srgbClr val="000000">
                <a:alpha val="70000"/>
              </a:srgbClr>
            </a:outerShdw>
          </a:effectLst>
        </p:spPr>
      </p:pic>
      <p:sp>
        <p:nvSpPr>
          <p:cNvPr id="6" name="Rectángulo 5"/>
          <p:cNvSpPr/>
          <p:nvPr/>
        </p:nvSpPr>
        <p:spPr>
          <a:xfrm>
            <a:off x="102098" y="1832997"/>
            <a:ext cx="251023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SV" sz="1800" b="1" i="0" u="none" strike="noStrike" kern="1200" cap="none" spc="0" normalizeH="0" baseline="0" noProof="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CAPTAR EL ASUNTO</a:t>
            </a:r>
            <a:endParaRPr kumimoji="0" lang="es-SV" sz="1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7" name="Rectángulo 6"/>
          <p:cNvSpPr/>
          <p:nvPr/>
        </p:nvSpPr>
        <p:spPr>
          <a:xfrm>
            <a:off x="200490" y="2082488"/>
            <a:ext cx="231345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SV" sz="1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ESTUDIO DE CASO</a:t>
            </a:r>
            <a:endParaRPr kumimoji="0" lang="es-SV"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170"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63092" y="2453929"/>
            <a:ext cx="685280" cy="68528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p:cNvPicPr>
            <a:picLocks noChangeAspect="1"/>
          </p:cNvPicPr>
          <p:nvPr/>
        </p:nvPicPr>
        <p:blipFill rotWithShape="1">
          <a:blip r:embed="rId10"/>
          <a:srcRect l="16500" t="27333" r="46250" b="65111"/>
          <a:stretch/>
        </p:blipFill>
        <p:spPr>
          <a:xfrm>
            <a:off x="2568089" y="2830090"/>
            <a:ext cx="5959651" cy="679960"/>
          </a:xfrm>
          <a:prstGeom prst="rect">
            <a:avLst/>
          </a:prstGeom>
        </p:spPr>
      </p:pic>
      <p:pic>
        <p:nvPicPr>
          <p:cNvPr id="8" name="Imagen 7"/>
          <p:cNvPicPr>
            <a:picLocks noChangeAspect="1"/>
          </p:cNvPicPr>
          <p:nvPr/>
        </p:nvPicPr>
        <p:blipFill rotWithShape="1">
          <a:blip r:embed="rId10"/>
          <a:srcRect l="16500" t="62444" r="56000" b="27778"/>
          <a:stretch/>
        </p:blipFill>
        <p:spPr>
          <a:xfrm>
            <a:off x="3371327" y="4111165"/>
            <a:ext cx="4561585" cy="912317"/>
          </a:xfrm>
          <a:prstGeom prst="rect">
            <a:avLst/>
          </a:prstGeom>
        </p:spPr>
      </p:pic>
    </p:spTree>
    <p:extLst>
      <p:ext uri="{BB962C8B-B14F-4D97-AF65-F5344CB8AC3E}">
        <p14:creationId xmlns:p14="http://schemas.microsoft.com/office/powerpoint/2010/main" val="84127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noChangeArrowheads="1"/>
          </p:cNvPicPr>
          <p:nvPr/>
        </p:nvPicPr>
        <p:blipFill>
          <a:blip r:embed="rId3"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pic>
        <p:nvPicPr>
          <p:cNvPr id="2" name="Picture 21"/>
          <p:cNvPicPr>
            <a:picLocks noChangeAspect="1" noChangeArrowheads="1"/>
          </p:cNvPicPr>
          <p:nvPr/>
        </p:nvPicPr>
        <p:blipFill>
          <a:blip r:embed="rId4" cstate="print">
            <a:clrChange>
              <a:clrFrom>
                <a:srgbClr val="FEFEFE"/>
              </a:clrFrom>
              <a:clrTo>
                <a:srgbClr val="FEFEFE">
                  <a:alpha val="0"/>
                </a:srgbClr>
              </a:clrTo>
            </a:clrChange>
          </a:blip>
          <a:srcRect l="5390" t="10132" r="5390" b="6144"/>
          <a:stretch>
            <a:fillRect/>
          </a:stretch>
        </p:blipFill>
        <p:spPr bwMode="auto">
          <a:xfrm>
            <a:off x="0" y="1700808"/>
            <a:ext cx="9036496" cy="4869161"/>
          </a:xfrm>
          <a:prstGeom prst="rect">
            <a:avLst/>
          </a:prstGeom>
          <a:noFill/>
          <a:ln w="9525">
            <a:noFill/>
            <a:miter lim="800000"/>
            <a:headEnd/>
            <a:tailEnd/>
          </a:ln>
          <a:effectLst/>
          <a:scene3d>
            <a:camera prst="orthographicFront">
              <a:rot lat="0" lon="0" rev="0"/>
            </a:camera>
            <a:lightRig rig="chilly" dir="t">
              <a:rot lat="0" lon="0" rev="18480000"/>
            </a:lightRig>
          </a:scene3d>
          <a:sp3d prstMaterial="clear">
            <a:bevelT h="63500"/>
          </a:sp3d>
        </p:spPr>
      </p:pic>
      <p:sp>
        <p:nvSpPr>
          <p:cNvPr id="4" name="3 Rectángulo"/>
          <p:cNvSpPr/>
          <p:nvPr/>
        </p:nvSpPr>
        <p:spPr>
          <a:xfrm>
            <a:off x="0" y="332656"/>
            <a:ext cx="9144000" cy="144016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11 CuadroTexto"/>
          <p:cNvSpPr txBox="1"/>
          <p:nvPr/>
        </p:nvSpPr>
        <p:spPr>
          <a:xfrm>
            <a:off x="1619672" y="644495"/>
            <a:ext cx="316835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7200" b="0" i="0" u="none" strike="noStrike" kern="1200" cap="none" spc="0" normalizeH="0" baseline="0" noProof="0" dirty="0">
                <a:ln>
                  <a:noFill/>
                </a:ln>
                <a:solidFill>
                  <a:srgbClr val="219EEB"/>
                </a:solidFill>
                <a:effectLst/>
                <a:uLnTx/>
                <a:uFillTx/>
                <a:latin typeface="Calibri"/>
                <a:ea typeface="+mn-ea"/>
                <a:cs typeface="+mn-cs"/>
              </a:rPr>
              <a:t>………</a:t>
            </a:r>
            <a:endParaRPr kumimoji="0" lang="es-ES" sz="7200" b="0" i="0" u="none" strike="noStrike" kern="1200" cap="none" spc="0" normalizeH="0" baseline="0" noProof="0" dirty="0">
              <a:ln>
                <a:noFill/>
              </a:ln>
              <a:solidFill>
                <a:srgbClr val="219EEB"/>
              </a:solidFill>
              <a:effectLst/>
              <a:uLnTx/>
              <a:uFillTx/>
              <a:latin typeface="Calibri"/>
              <a:ea typeface="+mn-ea"/>
              <a:cs typeface="+mn-cs"/>
            </a:endParaRPr>
          </a:p>
        </p:txBody>
      </p:sp>
      <p:sp>
        <p:nvSpPr>
          <p:cNvPr id="1034" name="AutoShape 10" descr="data:image/jpeg;base64,/9j/4AAQSkZJRgABAQAAAQABAAD/2wCEAAkGBxQHEhQTEhQQFhUWGBcYGRYTFBwVGxkbGRoYFxUbHBYZHCghGB4lGxgUIjEtKCorLi4uGB8zODMsNy0tLisBCgoKDg0OGxAQGzclHyQsLCwyLDcxNCwuLCwsLDQsLDQuLDQsLDA3NCwsLSwsLC84Lyw0NCwvLCw0NDIsLCwsLP/AABEIAJ8BPQMBEQACEQEDEQH/xAAcAAEAAgMBAQEAAAAAAAAAAAAABgcDBAUCCAH/xABEEAABAwIBBgoGBwgCAwAAAAABAAIDBBEhBQYHEjFBExciUVJTYXGBkTJCkpPR0xUjYnKhscEUM0Njc4Lh8LLSNIOi/8QAGwEBAAIDAQEAAAAAAAAAAAAAAAQFAgMGAQf/xAA6EQACAQICBAoJBQEBAQEAAAAAAQIDEQQhEjFRoQUTFUFSYXGBkdEGFiIyU7HB4fAUYpKi4kKC8TP/2gAMAwEAAhEDEQA/ALxQBAEAQBAEAQBAEAQBAEAQBAEAQBAcfLedFJkLCeZjXWvwYu955vq23dbttZYylGKvJ2NtGhUrS0aUXJ9SuQHLWlh8nJpIA0dZUYnttEw2G6xLvBQ6mOgvdVzo8J6LYipnXkorZrflvZCK3OCrr3a8lVUl27VldEBt9FsZa1px2gX7VEli6rd72Ojo+j+Bpw0XDS628/pbusd/I+kqtydhJwdQ3mk5D+z6xg2d7XHtW6njmvfRV4v0Upyzw87dTzXjr+ZO8j6S6Kvwkc6nd/PADe08KCWAfeLT2KbTr056mczi+CcXhc6kMtqzX277ExjkEoDmkEHEEG4PcQtxXHpAEAQBAEAQBAEAQBAEAQBAEAQBAEAQBAEAQBAEAQBAEAQBAEAQBAEBXecWlykyY58ULZJpGEtNwYow5ps4F7mlx3+i0g22rXOqo9ZNw2AqV30Vtd91k2/zMgeVdINXl/WHDcGzoU4MWFza7/TJtgbOAPMoFbFVeZWOs4O4AwLzlLjGtfMvDXvI+1obe283PaTtPeoMpOTu2dTSo06UdGnFJbErH6vDYEAQBAbeSspzZGOtTSyREm5DDySbWu6M3Y42ttBW6niakNTKrF8DYPE5zhZ7Vk/v33JhkbTMYbCqjbKOnByH+7dyXE8+s0disoYhvKcbHGYrgaEfaw9VSWxpp+NrPcWbmznLT5zxGWme5zWnVcHMcwtdYGxDgL4EYi47VJTT1FHOEoO0lZnXXpiEAQBAEAQBAEAQBAEAQBAEAQBAEAQBAEAQBAEAQBAEAQBAEAQHztlfRxlOonme2kcWulkc08NALgvJBsZbjAhRZ0ZOTZeUOEaMKUYu90jg01C/J5kjkGq9r3Nc3Wa7VLOQ4azSQbEHYVX4nKejsOx4EtPDuqtUm33L2fmmbCjlyEAQBAEAQHnJWZdblsPkpoOFYHubrCWJtjg6xa+QEYObu3hWdOm5wUkcJjMXTw2InSle6b8HmtzLj0P5v1Ob1POyqiMTnS6zQXsfcajRe7HOAxBUunFxjZnP42vGtV0o6rE+WwiBAEAQBAEAQBAEAQBAEAQBAEAQBAEAQBAEAQBAEAQBAEAQBAEBjqJhTtc9xs1oLieYAXP4ID5mkndVOdI/0pHOe7G/KeS52O/ElUNWWlNvrPrXB9HiMLTpvWoq/bbPeeVrJgQBAEAQBAWdoUrf/KgOy8cox2kgsfh2BkXmrXAyvBrYzgPSqjo4qNTmlHen5NFoqacwEAQBAEAQBAEAQBAEAQBAEAQBAEAQBAEAQBAR/LeelFkUlskzS8YcHF9Y8HmcG31P7rLCdSMPediTh8JXxLtRg5fLx1ECyzpWmnwpYWRDpzfWPt2MadVp8XjsUOpjor3Fc6PCeitWWeIno9SzfjqW86OhnLs+XjWvnmkls6INLyLAWkuQ1tmtuRfADCylUZSlH2tZQ8IUqVKtaj7tsudvmv361a2VizFtIIQBAEAQBARnSRW/sOTqg73tEQ/9pEbrdzXOPgtdWWjBvqJeAocfiadPbJeHPuKGVCfWwgCAIAgCAICV6Lq39jyjEN0rJIj4jhB+MbR4qbgZWm1tRy3pVQ0sNCov+ZbmvNIvRWpwQQBAEAQBAEBRNZn1XZIyhWRsn1mtml1I5m8IzV1yLDEPAbzBwHKHModfESpyuldHRcF8E0MbS0ZScZ609aavZ3XV2rWiYZG0rwy4VUT4j047ys8Wga47gHd6yp4ynLXka8X6OYyhnBaa6tfh5XJzkvK8GV269PLHIML6jgbX3OG1p7DYqSnfNFHKLi9GSs9hur0xCAIAgCAIAgCAIDnZXy7T5FF6iaOO+wOPKd91g5TvAFeNpK7M6dOdSWjBNvYs34EDy1pZa27aOFzjjaSfkNHMRG06zh2EsKi1MbTjqzL/AAno1i62dS0F15vwX1aILlnOqsy1cTTv1T/Dj+qZstbVbi8feLlCqYypLVkdLhfRzB0c5LTfXq8NXjc4zWhgsAAOYYKK23my9jCMFoxVkuYx1MZmaWg6pIte1+/eNyyhJRkm0acTSlVpSpwlotq19fbzrm6+skGYucsmZzJWsZHIZS0ku1m2DQQ0AA9rj49imwxqiraO/wCxzWI9GZ1paTqpZW93/RJ+Nio6iDzd8Vlyh+3f9iP6ov439f8AQ42KjqIPN3xTlD9u/wCw9UX8b+v+hxsVHUQebvinKH7d/wBh6ov439f9DjYqOog83fFOUP27/sPVF/G/r/ocbFR1EHm74pyh+3f9h6ov439f9HmbS5PE0uMEFgCdrt2POso47SaSjv8Asa63otxVOVSVbJJv3dn/AKNvTJlsNpqJjtZvDEynVBI5DGgtNsdswP8Aat2LTdOy5ys4AnThjFUqaop8zeby5r8zZVH0lHzu9h3wVXxE/wAaO65Vwu1/xl5D6Sj53ew74JxE/wAaHKuF2v8AjLyH0lHzu9h3wTiJ/jQ5Vwu1/wAZeQ+ko+d3sO+CcRP8aHKuF2v+MvIfSUfO72HfBOIn+NDlXC7X/GXkPpKPnd7DvgnET/Ghyrhdr/jLyH0lHzu9h3wTiJ/jQ5Vwu1/xl5G1kvLjKGeGUF945I34NIJDXAkYi2IBHit1CnOFRP6lfwrjcNiMHUppu9rr2XrWa5uovXSBnY/NVkDmMY8yvczlki1ml27uKsq1Ti4aVrnE8HYNYyuqOlo3vna+rPaiHcbFR1EHm74qHyh+3f8AY6P1Rfxv6/6HGxUdRB5u+Kcoft3/AGHqi/jf1/0ONio6iDzd8U5Q/bv+w9UX8b+v+hxsVHUQebvinKH7d/2Hqi/jf1/0ONio6iDzd8U5Q/bv+w9UX8b+v+hxsVHUQebvinKH7d/2Hqi/jf1/0V1lgOylVSVN2sMkhkLQCbF3pi5Owku7r9i01MSp39nX1/YtMFwLUwzharfRd/d5ude9z3fz5j2oh0J+xuMTg9hc142PY4scO57SCPArOFSUPddiNicHQxKtWgpfPuetEtyPpHrcm2D3MqGdGYar7WwAlZsxxu5rzt8JlPHSXvq5zeL9FaUs6E9Hqea8dfzJ3kbSdR11hNr07t/Ci7O20rcAO12qplPEU56mc1i+BsZhs5wutqzXmu9ImUE7ahocxzXNOIc0hwPcRgVvKsyIAgCAwVtZHQML5ZI42Da6RwY0f3ONkBCss6UqWju2nbJUOxxH1cdxzvcLkHcWtcO1R6mKpw579hb4TgLG4nNQ0Vtllu17iCZaz/rsq3AlEDDcatONU2PPKbvuOdpb3KFPHTfuqx02F9FsPDOvJyezUvPeiLnlEuNy5xuXE3JPOScSe9RJTlJ3k7nRUMNSoR0aUVFdSsFibwgCAIAgCAIAgCAIDSyvJqRkdIgfqfwBW7Dq877Cr4XqaOGcek0vq9yZbukTM+pzphyf+zhh4KJ4drv1fTbBq2vt9ByuKsHJWR86wOJjQk3Ja0Qnikyj0IPej4LRxEtpZcrUtj3eY4pMo9CD3o+CcRLaOVqWx7vMcUmUehB70fBOIltHK1LY93mOKTKPQg96PgnES2jlalse7zHFJlHoQe9HwTiJbRytS2Pd5jikyj0IPej4JxEto5WpbHu8xxSZR6EHvR8E4iW0crUtj3eYGiTKI9SD3o+CyjQkncwqcKUpQcUnmmubzJjp+dwVPSu3NmJvb7JJHiA5Z11eFtpF4KqcXiFU6Ofg03uuVoqM+phD0IAgCAIAgCAIAgCA2MnV8uSna9PLJE69yY3Focdg1m+i/wDuBW2nXqQ1MrcXwThMVnUhntWT8V9bk2yJpTqKWzamNk7emz6qTvI9Bx7gwKbTx6/7RzWK9FJrPDzv1PJ+K8kTvImflFliwEojebfVz/VuudwJOq8/dc5TYVYT91nNYnBYjDO1aDXXzeOreSZZkU+V8s5XknqZXTufLaSQNc9xc5gLjg25wbswFtm9V2Ii5tq/dzHY8EVaeFhGTpp3S9q3tK/zXVk+0ywzNnF2kEf7tG4qvlFxdmdfRr060dOm7r817H1GReG4IAgCAIAgCAIAgCAIAgMdHQ/TNbS020Pe0OH2XOAcfBjZFOwcbu/X8vxHK+klfRjoLmi/7Oy3KR9RgWVocGEAQBAEAQBAEAQEJ0xZM+kcmSmwLoXMlF92qdWQ+7dIsKivFkjCz0K0W9vzyKOyfJwkbTvtY97eSfxCpKqtNn1Hg+pxmGg3rtZ9qye9GwtZNCAIAgCAIAgCAIAgCAIDUrK1sF2+k7oj9TsA/wBxW2nSlLPUtpXYzH0qN4e9Lo+fMvnsTJLo9y7UwiZrZpGsHB6sbXEsYOXg1pwbuva17DBW2HeVr3Pn/C0IqamoqN75JWSt+ZvLsRxs9s2anN6d5njsyR7iyVp1mOuS4DW9V3Y4A4G1xitVWm02ybgsZTlCNPU0ku3sI6xxjOs0kHnG/sI3rS7NWZZQlKnLTpuz27e3b+WOhTZTBwks09Ieif8Ar4+ajzoPXHP5lzhuFov2a60Xt/5fl35dd8joqOXAQ9PxztXE4d6JXMZSUVdux44ZvSb5he6Mthr4+l0l4ocM3pN8wmjLYOPpdJeKHDN6TfMJoy2Dj6XSXihwzek3zCaMtg4+l0l4ocM3pN8wmjLYOPpdJeKHDN6TfMJoy2Dj6XSXihwzek3zCaMtg4+l0l4ocM3pN8wmjLYOPpdJeKJPoaofpHKj5rXbBG8hw3ONomjxDpj4K1wkLR/Oc4H0gxHGVXbNN7oq3zuWFpGzxnzbkgZTiA67XufwrHOtYtDLar22/ic+wLPEV+KSstZG4G4KWPnNSlZRS3//ABkQ4067o0XupPnKL+vlsOg9U6PxH4Icadd0aL3Unzk/Xy2D1To/Efghxp13RovdSfOT9fLYPVOj8R+CHGnXdGi91J85P18tg9U6PxH4Icadd0aL3Unzk/Xy2D1To/Efghxp13RovdSfOT9fLYPVOj8R+CHGnXdGi91J85P18tg9U6PxH4I8yaVK8A2ZRXsbfVSfOXqx7vmjCp6KU1FuNR3tsRb9RCzLFO5hxZNEWnD1ZG2OB7CrI4k+XKC9IZIpCA5jiCL7COS4Y/aa7zVRiab0suw+i8B4uLpNSdtUvFZ70/E3OGb0m+YUXRlsLvj6XSXihwzek3zCaMtg4+l0l4ocM3pN8wmjLYOPpdJeKHDN6TfMJoy2Dj6XSXihwzek3zCaMtg4+l0l4ocM3pN8wmjLYOPpdJeKHDN6TfMJoy2Dj6XSXij9EzT6zfMJovYeqvTbspLxPa8NoQGOedtOLuIH69w3rKMHJ2Ror4inQjpVHZfPsWt9xyqmvdPg27G//R8fV8Me0KVCjGObze4ocTwjWrezD2I/2ffzd131rUaoAZ2Lbm2V3s043eSLT0fZh1hjfJIxsIfqarZiWvIGsblgaS0Yj0rHA4c8yjBxWZz/AAhiYV5JQ1K+faXVVUzKtjo5Gsexws5j2hzXA7QWnAhbSvKmzy0Ph2tLk42OJNPI7kn+nIfRPY7DHa0Cy0zoqWoscNwjUpZTzW8qOuo5MnyOimY+ORvpMe3VI5sDtB3HYdyiyi46y8o16dZXg7nimqHUvo4t6J2eB9X8uxa5wjPXr2k3DYmrhsqbvHovV3Pm+XVznVpaxtTgMHdE7f8AI7lFnSlDs2l/hcdSxGSyl0Xr+661c0ctT6xDBsBaXd9xqj8z5LfhoWTl+fn3KnhrEaUo0VqTTfbfJfV/+TUstxXWQsgshZBZCyCyFkFkLILIWQWQsgsi7tAGTOApJ6gixll1Ab7WRA2Nt3LfKPDuU2krROZx1TSq22ZbzhaV6kVGUXgH91FFGR28qX8pQq/Hy9pLqOu9E6VqFSptlbwV/qRBQTrAgCAIAgCAIAgL+0fVIqcm0hHqxCPxivEfxYVf05aUU+o+Q4ulxVedPZJrwZRGlLJn0ZlWpAFmyFsze3hOU8+84TyWiurO5bcFzUoaOzzbItZaC0shZBZCyCyFkFkLILIWQWQsgsjHM248Rs7wsovM1Vopwt1r5o7tDU/tDATa4wd2EbfDf3FQKsNGVl3HV4HFcfQU5a1lLtWvuetdTRrVOU90dj9o+j4dL8u1bYUOefgQsTwsvdw+f7v+e7buXXzHPcS83JJPOf8AcB3LeslZaink3KWnN3ltf5kupWR3s1s0KrOl1qePkA2dM/kxt5xrW5R7GgnEXsMVuhSciBieEKdLJZv81svHM3RzS5sWktw1QP40gHJNrHg2bI9+OLsSNYhSowUdRRV8TUrO833cxMlkaAgCA42c2a9NnOzUqYw4i+q8cl7L7S14xGwYbDYXBXjSeTM4TlB6UXZlI55aManN28kV6iAXOsxv1jB9uMbQB6zcMCSGhRp0OeJc4bhNP2auXX5/ngQTB9j4gg/iCFozRa5SSa7U/qn9SRaP81jnhVCJxkEYDpJpG21gBg0AlpbrF2qBcbA47lupQTfUiux2KlThrvKTvfsf2SLU4lKLr6/24fkLdxMNhW8o4jpbl5DiUouvr/bh+QnEw2DlHEdLcvIcSlF19f7cPyE4mGwco4jpbl5DiUouvr/bh+QnEw2DlHEdLcvIcSlF19f7cPyE4mGwco4jpbl5DiUouvr/AG4fkJxMNg5RxHS3LyHEpRdfX+3D8hOJhsHKOI6W5eQ4lKLr6/24fkJxMNg5RxHS3LyJ1m5kSPN2njpodYsjvYvILiXOLnEkAC5LjuC2pWIUpOTbetlD52Vf7dXVT+eZ7e8RngmnadzB/jYqXFyvVZ9K9HqehgIX57vxbtuscpRy7CAIAgCAIAgCAuXQ7VcNQuZ1Uz2jucGy383u8irrCSvSR8y4fpcXj6nXZ+KX1ubWd+jumztmbPNJUsc2MR2hdGAQHOcL68bje7zvW6UFLWVtHEVKN9B2ucPiUouvr/bh+QsOJhsN/KOI6W5eQ4lKLr6/24fkJxMNg5RxHS3LyHEpRdfX+3D8hOJhsHKOI6W5eQ4lKLr6/wBuH5CcTDYOUcR0ty8hxKUXX1/tw/ITiYbByjiOluXkOJSi6+v9uH5CcTDYOUcR0ty8hxKUXX1/tw/ITiYbByjiOluXkamVtCtO2GQ081WZg0mNsj4tRzhi0O1YgbEi23C6cTEco17q7urrmXM7lJFuJB1hsu03GIuMW847eZRXl2l9FqpqfstJ25nsuvzcbVDRSZRkbFCx8kjtjGDWJ5zbcBvJwG9eRg5aj2tXp0VebLezO0PNi1ZcouDzgRTxnkj+pIMX7sG2GBxcCpUKKjrKLE8I1KuUclvZbFPA2la1kbWsY0ANawBrWgYABowAC3FeZEAQBAEAQBAQTPPRjTZw60sVqeoOJewch5+3HsJ+0LHnvsWE6alrJOHxVSg/ZeWzmNrRjmccz6ZzZTG6eV5dI6MktsCRG1ri0EgC5xG17l7GOirGutWdWekyYrI1BAEAQBAEAQBAY6mYU7HPdsa0uPcBcoD5jDzLynek7E95xP43VBUlpTb6z67g6XFYenT2RS8EfqwJIQBAEAQBAEAQFlaFKqz6qInAtie0dxe1529se79FaYCXsNdZwXpXStiIVNsbeD+5aqnHLBAEAQBAEAQBAEBVGcOiI5XyjJOyVkVNLZ7w0XkEhJ4QNaRq2ceVck2LjySFrlTUnmS6GMnRi1Hu6tfmWBm5m1TZtR8HTRtZf0nHlPeedzzid/YNwAWaSWSI05ym9KTuzrr0xCAIAgCAIAgCAIAgCAIAgCAIAgCAICP6QKoUeTqpx9aMx8+MpEQ2A73j/CwqS0YN9RIwlLja8Ke2SXiygFQH14IAgCAIAgCAIAgJfooqv2fKLB1kckdu3ky/lGfNTsBL2muo5T0spXoU6myVvFfYvBWhwgQBAEAQBAEAQBAEAQBAEAQBAEAQBAEAQBAEAQBAEAQBARXPHPynzQkjjnZUOMjS4GMMLRY25Re9tljKaiszfQw8q0rRsut5JdrOQNLdKf4Fb7MXzlH/AFlIuF6N458y8SP58Z/xZxU3AQxVDS57C4yiMDVbd2Gq9xJ1gzm347jpr4qEqbjHWWHBfAGKoYuFWqloq719TtvsQFVp24QBAEAQBAEAQBAb+QMpfQ9TDPqlwjeCQ21y03a+18L6rnW2d42rdh6ip1FJ6ir4Ywc8XhJUoe9k13PyuWfxtUvUVvsxfOVl+tpHGerWP2LxMNTpkoqb0oa3sAbESfDhlnDEwnqI2J4FxOHV6lr7L3b7F82WHTyidrXi9nAOF9uIut5UmRAEAQBAEAQBAEAQBAEAQBAEAQBAEAQBAEAQBAEAQFJ6f/8AyKX+m/8A5BR8RzFxwRrn3fUq6nqHU3onDonZ4dH8uxRJwjPX4nQ4fE1cN/8Am8ui9Xds7suo6tLWtqcNjuidvhzjuUSdKUM+Yv8AC4+liPZWUtj1921dnebK1k4IAgCAIAgCAIAgPL3iMEkgAbScESbdkYTnGEXKTslznNqcpF+EeA6RH5NP6+RUqFBLOXgUeJ4VlP2aGS6T+i+r8GjQdvOJJ2k4nzW9bCpktcnm3rfOfXGS/wBzF/TZ/wAQrE442kAQBAEAQBAEAQBAEAQBAEAQBAEAQBAEAQBAEAQBAcbObNimznj4OojDrei9vJew87X7t2Gw2xBXjSaszKE5QlpRdmURnto7qc1ryC81P1rBiwfzGer94cn7twFGnRaziXmF4SjP2auT2832IaRrf7+R3LRexaOKl+fI3KbKDosH3cOf1h/2/PvWmdGMvdye4scNwnVpezV9qO3/AKXn8+1nUhlbMLtII7P9wUWUXF2ZfUa1OtHTpu6/Pyx7XhtCAIAgCAIDSqsotiuG8p3ZsHef02rdCg5ZvJFXiuFKdJuFP2pbl2v6K76uc5ksjpzd5vzDYB3D/SpUUoq0Sjq1alaWlVd+rUl2L6u76zPk7J8uVJGxQRvkkdsYwXPaTuaBcXJsBvKzjBy1EaviKdGN5vzZdOZGiaLJ2rNXak0u0RDGJnff96e/k9htdSoUlHtOfxOOqVstUdnmWcBZbSEfqAIAgCAIAgCAIAgCAIAgCAIAgCAIAgCAIAgCAIAgCA/CLoCsM9tEseUNaag1IZNphOET+fVsPqnd3Jw2C5K1TpKXaTcLjqlHLXHZ5FL5RyfLkuR0U8b45G7WPFj2EbiDjYi4POosoOOs6ChiKdaN4PzRrscYzrNJB5xv7xvWDSaszfCUqctOm7P59q5/y1jo02UwcJLNPS9U/wDXx81HnQeuOfzLnDcLRdo1/Ze3/l+Xfl1tnQUcuAh6EBhqaptMOUcTsAxJ7gs4U5T1EXE4ulh1ebzepc77F9dS5zlVNY+pw9FvMDie936D8VKhTjDrZQYnHVsRk/ZjsWt9r+i7G2jXA1e5bNZESUVZZIm2ZGjiozo1ZH3gpjY8K4cqQfy2HaCPWPJxBGtiFvhRvnIqsVwmo+zSze3m7tvy7S9c282qbNmPg6aMNvbWeeU95G9zzid+GwXwAUlJLJFJOcpvSk7s669MQgCAIAgCAIAgCAIAgCAIAgCAIAgCAIAgCAIAgCAIAgCAIAgOPnLm1T5zR8HUxh1vReMHsPO1+0bsNh3grxpNWZlCcoS0ouzKIz20d1Oa2tI281NieFaMWD+awej94cnDHVvZRp0Ws4l5heEoz9mrk9vN9iGrQWpkp6h1L6OI6J2eB9X8uxYThGevXtN+HxVXDZU3ePRerufNvXVznUgr2SgknVIFyHYW/QjuUaVGSe0vaHCVCpFtvRazaeVvo11q6NSpykX4R4DpEfk0/mfIrbCglnLwK/E8Kyn7NDJdJ/RfV+DRo2xJNyTtJxJ8Vv6iqtm5PNvW3m33m3kvJsuV5RDTxvkkdiGs5t5JODW4jEkDELKMHLUaa+Jp0Veb7ucuzMnRPDkrVmrdSeYWIj2xMPcf3p7SLbLC4upcKaic/icbUr5ao7PMstbCGEAQBAEAQBAEAQBAEAQBAEAQBAEAQBAEAQBAEAQBAEAQBAEAQBAEAOKArDPXRLFlG8tDqQS7TFsif3Afuj3cnsF7rXOkpdpNw2OqUctcdnkUvlLJ0uSpHRTxvjkbtY8Y23EEYOGBxBINtqiSg46zoKGIp1o3g/NGm8Xt3/oV4ucyqJNxvt+jPWxeGxuxN8ydGtTnNqyyXgpjYh7hy5B/LYdxHrOwxBAct8KHPIqMTwml7NLPr5u7b+ay9c3M3afNqLgqaMMBxc7a5553vOLjt7BsFhgpKSWSKWc5TelJ3Z1V6YhAEAQBAEAQBAEAQBAEAQBAEAQBAEAQBAEAQBAEAQBAEAQBAEAQBAEAQBAcjOTNunzmj4OpjDrX1XDB7Cd7HjEbB2G2IIXjSeTMoTlCWlF2ZR+dGiyryTMxsGrPHI/VY/WbG4E3s17XEY7cW3BsdmxaHQ2FvT4UTS4xZrZzlgZkaKocjas1XqzzixDbXijPYCPrCOdw3CwBxWyFNRIOJxtSvk8ls8yx1sIgQBAEAQBAEAQBAEAQBAEAQBAEAQBAE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pic>
        <p:nvPicPr>
          <p:cNvPr id="7171" name="Picture 3"/>
          <p:cNvPicPr>
            <a:picLocks noChangeAspect="1" noChangeArrowheads="1"/>
          </p:cNvPicPr>
          <p:nvPr/>
        </p:nvPicPr>
        <p:blipFill>
          <a:blip r:embed="rId5" cstate="print"/>
          <a:srcRect/>
          <a:stretch>
            <a:fillRect/>
          </a:stretch>
        </p:blipFill>
        <p:spPr bwMode="auto">
          <a:xfrm>
            <a:off x="827584" y="2027287"/>
            <a:ext cx="7581900" cy="2409825"/>
          </a:xfrm>
          <a:prstGeom prst="rect">
            <a:avLst/>
          </a:prstGeom>
          <a:noFill/>
          <a:ln w="9525">
            <a:noFill/>
            <a:miter lim="800000"/>
            <a:headEnd/>
            <a:tailEnd/>
          </a:ln>
          <a:effectLst>
            <a:outerShdw blurRad="63500" sx="102000" sy="102000" algn="ctr" rotWithShape="0">
              <a:prstClr val="black">
                <a:alpha val="40000"/>
              </a:prstClr>
            </a:outerShdw>
          </a:effectLst>
        </p:spPr>
      </p:pic>
      <p:pic>
        <p:nvPicPr>
          <p:cNvPr id="7172" name="Picture 4"/>
          <p:cNvPicPr>
            <a:picLocks noChangeAspect="1" noChangeArrowheads="1"/>
          </p:cNvPicPr>
          <p:nvPr/>
        </p:nvPicPr>
        <p:blipFill>
          <a:blip r:embed="rId6" cstate="print"/>
          <a:srcRect/>
          <a:stretch>
            <a:fillRect/>
          </a:stretch>
        </p:blipFill>
        <p:spPr bwMode="auto">
          <a:xfrm>
            <a:off x="1115616" y="4365104"/>
            <a:ext cx="7124700" cy="2171700"/>
          </a:xfrm>
          <a:prstGeom prst="rect">
            <a:avLst/>
          </a:prstGeom>
          <a:noFill/>
          <a:ln w="9525">
            <a:noFill/>
            <a:miter lim="800000"/>
            <a:headEnd/>
            <a:tailEnd/>
          </a:ln>
        </p:spPr>
      </p:pic>
      <p:pic>
        <p:nvPicPr>
          <p:cNvPr id="19" name="Picture 3"/>
          <p:cNvPicPr>
            <a:picLocks noChangeAspect="1" noChangeArrowheads="1"/>
          </p:cNvPicPr>
          <p:nvPr/>
        </p:nvPicPr>
        <p:blipFill>
          <a:blip r:embed="rId7" cstate="print">
            <a:clrChange>
              <a:clrFrom>
                <a:srgbClr val="FFFFFF"/>
              </a:clrFrom>
              <a:clrTo>
                <a:srgbClr val="FFFFFF">
                  <a:alpha val="0"/>
                </a:srgbClr>
              </a:clrTo>
            </a:clrChange>
          </a:blip>
          <a:srcRect l="37886" t="17471" r="30801" b="40600"/>
          <a:stretch>
            <a:fillRect/>
          </a:stretch>
        </p:blipFill>
        <p:spPr bwMode="auto">
          <a:xfrm>
            <a:off x="6911752" y="1484784"/>
            <a:ext cx="2232248" cy="864096"/>
          </a:xfrm>
          <a:prstGeom prst="rect">
            <a:avLst/>
          </a:prstGeom>
          <a:noFill/>
          <a:ln w="9525">
            <a:noFill/>
            <a:miter lim="800000"/>
            <a:headEnd/>
            <a:tailEnd/>
          </a:ln>
          <a:effectLst>
            <a:outerShdw blurRad="63500" sx="102000" sy="102000" algn="ctr" rotWithShape="0">
              <a:prstClr val="black">
                <a:alpha val="40000"/>
              </a:prstClr>
            </a:outerShdw>
          </a:effectLst>
        </p:spPr>
      </p:pic>
      <p:pic>
        <p:nvPicPr>
          <p:cNvPr id="13" name="Imagen 12"/>
          <p:cNvPicPr>
            <a:picLocks noChangeAspect="1"/>
          </p:cNvPicPr>
          <p:nvPr/>
        </p:nvPicPr>
        <p:blipFill rotWithShape="1">
          <a:blip r:embed="rId8">
            <a:duotone>
              <a:prstClr val="black"/>
              <a:schemeClr val="accent3">
                <a:tint val="45000"/>
                <a:satMod val="400000"/>
              </a:schemeClr>
            </a:duotone>
          </a:blip>
          <a:srcRect l="61069" t="42125" r="9046" b="37203"/>
          <a:stretch/>
        </p:blipFill>
        <p:spPr>
          <a:xfrm>
            <a:off x="102098" y="116632"/>
            <a:ext cx="2962614" cy="1152128"/>
          </a:xfrm>
          <a:prstGeom prst="rect">
            <a:avLst/>
          </a:prstGeom>
          <a:ln>
            <a:noFill/>
          </a:ln>
          <a:effectLst>
            <a:outerShdw blurRad="190500" algn="tl" rotWithShape="0">
              <a:srgbClr val="000000">
                <a:alpha val="70000"/>
              </a:srgbClr>
            </a:outerShdw>
          </a:effectLst>
        </p:spPr>
      </p:pic>
      <p:pic>
        <p:nvPicPr>
          <p:cNvPr id="14" name="Picture 2"/>
          <p:cNvPicPr>
            <a:picLocks noChangeAspect="1" noChangeArrowheads="1"/>
          </p:cNvPicPr>
          <p:nvPr/>
        </p:nvPicPr>
        <p:blipFill rotWithShape="1">
          <a:blip r:embed="rId9" cstate="print"/>
          <a:srcRect r="44449" b="57559"/>
          <a:stretch/>
        </p:blipFill>
        <p:spPr bwMode="auto">
          <a:xfrm>
            <a:off x="4287652" y="640849"/>
            <a:ext cx="4240088" cy="85571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27795980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p:cNvSpPr/>
          <p:nvPr/>
        </p:nvSpPr>
        <p:spPr>
          <a:xfrm>
            <a:off x="860351" y="1760278"/>
            <a:ext cx="8060841" cy="1956754"/>
          </a:xfrm>
          <a:prstGeom prst="rect">
            <a:avLst/>
          </a:prstGeom>
        </p:spPr>
        <p:txBody>
          <a:bodyPr wrap="square">
            <a:spAutoFit/>
          </a:bodyPr>
          <a:lstStyle/>
          <a:p>
            <a:pPr marL="584200" marR="0" lvl="0" indent="0" algn="l" defTabSz="914400" rtl="0" eaLnBrk="1" fontAlgn="auto" latinLnBrk="0" hangingPunct="1">
              <a:lnSpc>
                <a:spcPct val="109000"/>
              </a:lnSpc>
              <a:spcBef>
                <a:spcPts val="0"/>
              </a:spcBef>
              <a:spcAft>
                <a:spcPts val="0"/>
              </a:spcAft>
              <a:buClrTx/>
              <a:buSzTx/>
              <a:buFontTx/>
              <a:buNone/>
              <a:tabLst/>
              <a:defRPr/>
            </a:pPr>
            <a:r>
              <a:rPr kumimoji="0" lang="es-SV" sz="1600" b="0" i="0"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A medida que intentamos que nuestra tarea primaria sea hacer discípulos locales y globales, y nos enfocamos de nuevo sobre el deseo de Dios de que todos los pueblos lo conozcan y lo adoren, tendremos que evaluar de nuevo la forma de lo que estamos haciendo como iglesia. Debemos estar abiertos a cambiar nuestros métodos y </a:t>
            </a:r>
            <a:r>
              <a:rPr kumimoji="0" lang="es-SV" sz="1600" b="0" i="0" u="none" strike="noStrike" kern="1200" cap="none" spc="0" normalizeH="0" baseline="0" noProof="0" dirty="0" err="1">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estrate-gias</a:t>
            </a:r>
            <a:r>
              <a:rPr kumimoji="0" lang="es-SV" sz="1600" b="0" i="0"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 actuales. Sin embargo, tenemos que partir primero de quiénes somos. Un cambio en nuestra perspectiva y nuestros paradigmas lleva a un cambio de nuestro comportamiento.</a:t>
            </a:r>
            <a:endParaRPr kumimoji="0" lang="es-SV"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3" name="Picture 10"/>
          <p:cNvPicPr>
            <a:picLocks noChangeAspect="1" noChangeArrowheads="1"/>
          </p:cNvPicPr>
          <p:nvPr/>
        </p:nvPicPr>
        <p:blipFill>
          <a:blip r:embed="rId3"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sp>
        <p:nvSpPr>
          <p:cNvPr id="4" name="3 Rectángulo"/>
          <p:cNvSpPr/>
          <p:nvPr/>
        </p:nvSpPr>
        <p:spPr>
          <a:xfrm>
            <a:off x="0" y="332656"/>
            <a:ext cx="9144000" cy="144016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11 CuadroTexto"/>
          <p:cNvSpPr txBox="1"/>
          <p:nvPr/>
        </p:nvSpPr>
        <p:spPr>
          <a:xfrm>
            <a:off x="1619672" y="644495"/>
            <a:ext cx="316835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7200" b="0" i="0" u="none" strike="noStrike" kern="1200" cap="none" spc="0" normalizeH="0" baseline="0" noProof="0" dirty="0">
                <a:ln>
                  <a:noFill/>
                </a:ln>
                <a:solidFill>
                  <a:srgbClr val="219EEB"/>
                </a:solidFill>
                <a:effectLst/>
                <a:uLnTx/>
                <a:uFillTx/>
                <a:latin typeface="Calibri"/>
                <a:ea typeface="+mn-ea"/>
                <a:cs typeface="+mn-cs"/>
              </a:rPr>
              <a:t>………</a:t>
            </a:r>
            <a:endParaRPr kumimoji="0" lang="es-ES" sz="7200" b="0" i="0" u="none" strike="noStrike" kern="1200" cap="none" spc="0" normalizeH="0" baseline="0" noProof="0" dirty="0">
              <a:ln>
                <a:noFill/>
              </a:ln>
              <a:solidFill>
                <a:srgbClr val="219EEB"/>
              </a:solidFill>
              <a:effectLst/>
              <a:uLnTx/>
              <a:uFillTx/>
              <a:latin typeface="Calibri"/>
              <a:ea typeface="+mn-ea"/>
              <a:cs typeface="+mn-cs"/>
            </a:endParaRPr>
          </a:p>
        </p:txBody>
      </p:sp>
      <p:sp>
        <p:nvSpPr>
          <p:cNvPr id="1034" name="AutoShape 10" descr="data:image/jpeg;base64,/9j/4AAQSkZJRgABAQAAAQABAAD/2wCEAAkGBxQHEhQTEhQQFhUWGBcYGRYTFBwVGxkbGRoYFxUbHBYZHCghGB4lGxgUIjEtKCorLi4uGB8zODMsNy0tLisBCgoKDg0OGxAQGzclHyQsLCwyLDcxNCwuLCwsLDQsLDQuLDQsLDA3NCwsLSwsLC84Lyw0NCwvLCw0NDIsLCwsLP/AABEIAJ8BPQMBEQACEQEDEQH/xAAcAAEAAgMBAQEAAAAAAAAAAAAABgcDBAUCCAH/xABEEAABAwIBBgoGBwgCAwAAAAABAAIDBBEhBQYHEjFBExciUVJTYXGBkTJCkpPR0xUjYnKhscEUM0Njc4Lh8LLSNIOi/8QAGwEBAAIDAQEAAAAAAAAAAAAAAAQFAgMGAQf/xAA6EQACAQICBAoJBQEBAQEAAAAAAQIDEQQhEjFRoQUTFUFSYXGBkdEGFiIyU7HB4fAUYpKi4kKC8TP/2gAMAwEAAhEDEQA/ALxQBAEAQBAEAQBAEAQBAEAQBAEAQBAcfLedFJkLCeZjXWvwYu955vq23dbttZYylGKvJ2NtGhUrS0aUXJ9SuQHLWlh8nJpIA0dZUYnttEw2G6xLvBQ6mOgvdVzo8J6LYipnXkorZrflvZCK3OCrr3a8lVUl27VldEBt9FsZa1px2gX7VEli6rd72Ojo+j+Bpw0XDS628/pbusd/I+kqtydhJwdQ3mk5D+z6xg2d7XHtW6njmvfRV4v0Upyzw87dTzXjr+ZO8j6S6Kvwkc6nd/PADe08KCWAfeLT2KbTr056mczi+CcXhc6kMtqzX277ExjkEoDmkEHEEG4PcQtxXHpAEAQBAEAQBAEAQBAEAQBAEAQBAEAQBAEAQBAEAQBAEAQBAEAQBAEBXecWlykyY58ULZJpGEtNwYow5ps4F7mlx3+i0g22rXOqo9ZNw2AqV30Vtd91k2/zMgeVdINXl/WHDcGzoU4MWFza7/TJtgbOAPMoFbFVeZWOs4O4AwLzlLjGtfMvDXvI+1obe283PaTtPeoMpOTu2dTSo06UdGnFJbErH6vDYEAQBAbeSspzZGOtTSyREm5DDySbWu6M3Y42ttBW6niakNTKrF8DYPE5zhZ7Vk/v33JhkbTMYbCqjbKOnByH+7dyXE8+s0disoYhvKcbHGYrgaEfaw9VSWxpp+NrPcWbmznLT5zxGWme5zWnVcHMcwtdYGxDgL4EYi47VJTT1FHOEoO0lZnXXpiEAQBAEAQBAEAQBAEAQBAEAQBAEAQBAEAQBAEAQBAEAQBAEAQHztlfRxlOonme2kcWulkc08NALgvJBsZbjAhRZ0ZOTZeUOEaMKUYu90jg01C/J5kjkGq9r3Nc3Wa7VLOQ4azSQbEHYVX4nKejsOx4EtPDuqtUm33L2fmmbCjlyEAQBAEAQHnJWZdblsPkpoOFYHubrCWJtjg6xa+QEYObu3hWdOm5wUkcJjMXTw2InSle6b8HmtzLj0P5v1Ob1POyqiMTnS6zQXsfcajRe7HOAxBUunFxjZnP42vGtV0o6rE+WwiBAEAQBAEAQBAEAQBAEAQBAEAQBAEAQBAEAQBAEAQBAEAQBAEBjqJhTtc9xs1oLieYAXP4ID5mkndVOdI/0pHOe7G/KeS52O/ElUNWWlNvrPrXB9HiMLTpvWoq/bbPeeVrJgQBAEAQBAWdoUrf/KgOy8cox2kgsfh2BkXmrXAyvBrYzgPSqjo4qNTmlHen5NFoqacwEAQBAEAQBAEAQBAEAQBAEAQBAEAQBAEAQBAR/LeelFkUlskzS8YcHF9Y8HmcG31P7rLCdSMPediTh8JXxLtRg5fLx1ECyzpWmnwpYWRDpzfWPt2MadVp8XjsUOpjor3Fc6PCeitWWeIno9SzfjqW86OhnLs+XjWvnmkls6INLyLAWkuQ1tmtuRfADCylUZSlH2tZQ8IUqVKtaj7tsudvmv361a2VizFtIIQBAEAQBARnSRW/sOTqg73tEQ/9pEbrdzXOPgtdWWjBvqJeAocfiadPbJeHPuKGVCfWwgCAIAgCAICV6Lq39jyjEN0rJIj4jhB+MbR4qbgZWm1tRy3pVQ0sNCov+ZbmvNIvRWpwQQBAEAQBAEBRNZn1XZIyhWRsn1mtml1I5m8IzV1yLDEPAbzBwHKHModfESpyuldHRcF8E0MbS0ZScZ609aavZ3XV2rWiYZG0rwy4VUT4j047ys8Wga47gHd6yp4ynLXka8X6OYyhnBaa6tfh5XJzkvK8GV269PLHIML6jgbX3OG1p7DYqSnfNFHKLi9GSs9hur0xCAIAgCAIAgCAIDnZXy7T5FF6iaOO+wOPKd91g5TvAFeNpK7M6dOdSWjBNvYs34EDy1pZa27aOFzjjaSfkNHMRG06zh2EsKi1MbTjqzL/AAno1i62dS0F15vwX1aILlnOqsy1cTTv1T/Dj+qZstbVbi8feLlCqYypLVkdLhfRzB0c5LTfXq8NXjc4zWhgsAAOYYKK23my9jCMFoxVkuYx1MZmaWg6pIte1+/eNyyhJRkm0acTSlVpSpwlotq19fbzrm6+skGYucsmZzJWsZHIZS0ku1m2DQQ0AA9rj49imwxqiraO/wCxzWI9GZ1paTqpZW93/RJ+Nio6iDzd8Vlyh+3f9iP6ov439f8AQ42KjqIPN3xTlD9u/wCw9UX8b+v+hxsVHUQebvinKH7d/wBh6ov439f9DjYqOog83fFOUP27/sPVF/G/r/ocbFR1EHm74pyh+3f9h6ov439f9HmbS5PE0uMEFgCdrt2POso47SaSjv8Asa63otxVOVSVbJJv3dn/AKNvTJlsNpqJjtZvDEynVBI5DGgtNsdswP8Aat2LTdOy5ys4AnThjFUqaop8zeby5r8zZVH0lHzu9h3wVXxE/wAaO65Vwu1/xl5D6Sj53ew74JxE/wAaHKuF2v8AjLyH0lHzu9h3wTiJ/jQ5Vwu1/wAZeQ+ko+d3sO+CcRP8aHKuF2v+MvIfSUfO72HfBOIn+NDlXC7X/GXkPpKPnd7DvgnET/Ghyrhdr/jLyH0lHzu9h3wTiJ/jQ5Vwu1/xl5G1kvLjKGeGUF945I34NIJDXAkYi2IBHit1CnOFRP6lfwrjcNiMHUppu9rr2XrWa5uovXSBnY/NVkDmMY8yvczlki1ml27uKsq1Ti4aVrnE8HYNYyuqOlo3vna+rPaiHcbFR1EHm74qHyh+3f8AY6P1Rfxv6/6HGxUdRB5u+Kcoft3/AGHqi/jf1/0ONio6iDzd8U5Q/bv+w9UX8b+v+hxsVHUQebvinKH7d/2Hqi/jf1/0ONio6iDzd8U5Q/bv+w9UX8b+v+hxsVHUQebvinKH7d/2Hqi/jf1/0V1lgOylVSVN2sMkhkLQCbF3pi5Owku7r9i01MSp39nX1/YtMFwLUwzharfRd/d5ude9z3fz5j2oh0J+xuMTg9hc142PY4scO57SCPArOFSUPddiNicHQxKtWgpfPuetEtyPpHrcm2D3MqGdGYar7WwAlZsxxu5rzt8JlPHSXvq5zeL9FaUs6E9Hqea8dfzJ3kbSdR11hNr07t/Ci7O20rcAO12qplPEU56mc1i+BsZhs5wutqzXmu9ImUE7ahocxzXNOIc0hwPcRgVvKsyIAgCAwVtZHQML5ZI42Da6RwY0f3ONkBCss6UqWju2nbJUOxxH1cdxzvcLkHcWtcO1R6mKpw579hb4TgLG4nNQ0Vtllu17iCZaz/rsq3AlEDDcatONU2PPKbvuOdpb3KFPHTfuqx02F9FsPDOvJyezUvPeiLnlEuNy5xuXE3JPOScSe9RJTlJ3k7nRUMNSoR0aUVFdSsFibwgCAIAgCAIAgCAIDSyvJqRkdIgfqfwBW7Dq877Cr4XqaOGcek0vq9yZbukTM+pzphyf+zhh4KJ4drv1fTbBq2vt9ByuKsHJWR86wOJjQk3Ja0Qnikyj0IPej4LRxEtpZcrUtj3eY4pMo9CD3o+CcRLaOVqWx7vMcUmUehB70fBOIltHK1LY93mOKTKPQg96PgnES2jlalse7zHFJlHoQe9HwTiJbRytS2Pd5jikyj0IPej4JxEto5WpbHu8xxSZR6EHvR8E4iW0crUtj3eYGiTKI9SD3o+CyjQkncwqcKUpQcUnmmubzJjp+dwVPSu3NmJvb7JJHiA5Z11eFtpF4KqcXiFU6Ofg03uuVoqM+phD0IAgCAIAgCAIAgCA2MnV8uSna9PLJE69yY3Focdg1m+i/wDuBW2nXqQ1MrcXwThMVnUhntWT8V9bk2yJpTqKWzamNk7emz6qTvI9Bx7gwKbTx6/7RzWK9FJrPDzv1PJ+K8kTvImflFliwEojebfVz/VuudwJOq8/dc5TYVYT91nNYnBYjDO1aDXXzeOreSZZkU+V8s5XknqZXTufLaSQNc9xc5gLjg25wbswFtm9V2Ii5tq/dzHY8EVaeFhGTpp3S9q3tK/zXVk+0ywzNnF2kEf7tG4qvlFxdmdfRr060dOm7r817H1GReG4IAgCAIAgCAIAgCAIAgMdHQ/TNbS020Pe0OH2XOAcfBjZFOwcbu/X8vxHK+klfRjoLmi/7Oy3KR9RgWVocGEAQBAEAQBAEAQEJ0xZM+kcmSmwLoXMlF92qdWQ+7dIsKivFkjCz0K0W9vzyKOyfJwkbTvtY97eSfxCpKqtNn1Hg+pxmGg3rtZ9qye9GwtZNCAIAgCAIAgCAIAgCAIDUrK1sF2+k7oj9TsA/wBxW2nSlLPUtpXYzH0qN4e9Lo+fMvnsTJLo9y7UwiZrZpGsHB6sbXEsYOXg1pwbuva17DBW2HeVr3Pn/C0IqamoqN75JWSt+ZvLsRxs9s2anN6d5njsyR7iyVp1mOuS4DW9V3Y4A4G1xitVWm02ybgsZTlCNPU0ku3sI6xxjOs0kHnG/sI3rS7NWZZQlKnLTpuz27e3b+WOhTZTBwks09Ieif8Ar4+ajzoPXHP5lzhuFov2a60Xt/5fl35dd8joqOXAQ9PxztXE4d6JXMZSUVdux44ZvSb5he6Mthr4+l0l4ocM3pN8wmjLYOPpdJeKHDN6TfMJoy2Dj6XSXihwzek3zCaMtg4+l0l4ocM3pN8wmjLYOPpdJeKHDN6TfMJoy2Dj6XSXihwzek3zCaMtg4+l0l4ocM3pN8wmjLYOPpdJeKJPoaofpHKj5rXbBG8hw3ONomjxDpj4K1wkLR/Oc4H0gxHGVXbNN7oq3zuWFpGzxnzbkgZTiA67XufwrHOtYtDLar22/ic+wLPEV+KSstZG4G4KWPnNSlZRS3//ABkQ4067o0XupPnKL+vlsOg9U6PxH4Icadd0aL3Unzk/Xy2D1To/Efghxp13RovdSfOT9fLYPVOj8R+CHGnXdGi91J85P18tg9U6PxH4Icadd0aL3Unzk/Xy2D1To/Efghxp13RovdSfOT9fLYPVOj8R+CHGnXdGi91J85P18tg9U6PxH4I8yaVK8A2ZRXsbfVSfOXqx7vmjCp6KU1FuNR3tsRb9RCzLFO5hxZNEWnD1ZG2OB7CrI4k+XKC9IZIpCA5jiCL7COS4Y/aa7zVRiab0suw+i8B4uLpNSdtUvFZ70/E3OGb0m+YUXRlsLvj6XSXihwzek3zCaMtg4+l0l4ocM3pN8wmjLYOPpdJeKHDN6TfMJoy2Dj6XSXihwzek3zCaMtg4+l0l4ocM3pN8wmjLYOPpdJeKHDN6TfMJoy2Dj6XSXij9EzT6zfMJovYeqvTbspLxPa8NoQGOedtOLuIH69w3rKMHJ2Ror4inQjpVHZfPsWt9xyqmvdPg27G//R8fV8Me0KVCjGObze4ocTwjWrezD2I/2ffzd131rUaoAZ2Lbm2V3s043eSLT0fZh1hjfJIxsIfqarZiWvIGsblgaS0Yj0rHA4c8yjBxWZz/AAhiYV5JQ1K+faXVVUzKtjo5Gsexws5j2hzXA7QWnAhbSvKmzy0Ph2tLk42OJNPI7kn+nIfRPY7DHa0Cy0zoqWoscNwjUpZTzW8qOuo5MnyOimY+ORvpMe3VI5sDtB3HYdyiyi46y8o16dZXg7nimqHUvo4t6J2eB9X8uxa5wjPXr2k3DYmrhsqbvHovV3Pm+XVznVpaxtTgMHdE7f8AI7lFnSlDs2l/hcdSxGSyl0Xr+661c0ctT6xDBsBaXd9xqj8z5LfhoWTl+fn3KnhrEaUo0VqTTfbfJfV/+TUstxXWQsgshZBZCyCyFkFkLILIWQWQsgsi7tAGTOApJ6gixll1Ab7WRA2Nt3LfKPDuU2krROZx1TSq22ZbzhaV6kVGUXgH91FFGR28qX8pQq/Hy9pLqOu9E6VqFSptlbwV/qRBQTrAgCAIAgCAIAgL+0fVIqcm0hHqxCPxivEfxYVf05aUU+o+Q4ulxVedPZJrwZRGlLJn0ZlWpAFmyFsze3hOU8+84TyWiurO5bcFzUoaOzzbItZaC0shZBZCyCyFkFkLILIWQWQsgsjHM248Rs7wsovM1Vopwt1r5o7tDU/tDATa4wd2EbfDf3FQKsNGVl3HV4HFcfQU5a1lLtWvuetdTRrVOU90dj9o+j4dL8u1bYUOefgQsTwsvdw+f7v+e7buXXzHPcS83JJPOf8AcB3LeslZaink3KWnN3ltf5kupWR3s1s0KrOl1qePkA2dM/kxt5xrW5R7GgnEXsMVuhSciBieEKdLJZv81svHM3RzS5sWktw1QP40gHJNrHg2bI9+OLsSNYhSowUdRRV8TUrO833cxMlkaAgCA42c2a9NnOzUqYw4i+q8cl7L7S14xGwYbDYXBXjSeTM4TlB6UXZlI55aManN28kV6iAXOsxv1jB9uMbQB6zcMCSGhRp0OeJc4bhNP2auXX5/ngQTB9j4gg/iCFozRa5SSa7U/qn9SRaP81jnhVCJxkEYDpJpG21gBg0AlpbrF2qBcbA47lupQTfUiux2KlThrvKTvfsf2SLU4lKLr6/24fkLdxMNhW8o4jpbl5DiUouvr/bh+QnEw2DlHEdLcvIcSlF19f7cPyE4mGwco4jpbl5DiUouvr/bh+QnEw2DlHEdLcvIcSlF19f7cPyE4mGwco4jpbl5DiUouvr/AG4fkJxMNg5RxHS3LyHEpRdfX+3D8hOJhsHKOI6W5eQ4lKLr6/24fkJxMNg5RxHS3LyJ1m5kSPN2njpodYsjvYvILiXOLnEkAC5LjuC2pWIUpOTbetlD52Vf7dXVT+eZ7e8RngmnadzB/jYqXFyvVZ9K9HqehgIX57vxbtuscpRy7CAIAgCAIAgCAuXQ7VcNQuZ1Uz2jucGy383u8irrCSvSR8y4fpcXj6nXZ+KX1ubWd+jumztmbPNJUsc2MR2hdGAQHOcL68bje7zvW6UFLWVtHEVKN9B2ucPiUouvr/bh+QsOJhsN/KOI6W5eQ4lKLr6/24fkJxMNg5RxHS3LyHEpRdfX+3D8hOJhsHKOI6W5eQ4lKLr6/wBuH5CcTDYOUcR0ty8hxKUXX1/tw/ITiYbByjiOluXkOJSi6+v9uH5CcTDYOUcR0ty8hxKUXX1/tw/ITiYbByjiOluXkamVtCtO2GQ081WZg0mNsj4tRzhi0O1YgbEi23C6cTEco17q7urrmXM7lJFuJB1hsu03GIuMW847eZRXl2l9FqpqfstJ25nsuvzcbVDRSZRkbFCx8kjtjGDWJ5zbcBvJwG9eRg5aj2tXp0VebLezO0PNi1ZcouDzgRTxnkj+pIMX7sG2GBxcCpUKKjrKLE8I1KuUclvZbFPA2la1kbWsY0ANawBrWgYABowAC3FeZEAQBAEAQBAQTPPRjTZw60sVqeoOJewch5+3HsJ+0LHnvsWE6alrJOHxVSg/ZeWzmNrRjmccz6ZzZTG6eV5dI6MktsCRG1ri0EgC5xG17l7GOirGutWdWekyYrI1BAEAQBAEAQBAY6mYU7HPdsa0uPcBcoD5jDzLynek7E95xP43VBUlpTb6z67g6XFYenT2RS8EfqwJIQBAEAQBAEAQFlaFKqz6qInAtie0dxe1529se79FaYCXsNdZwXpXStiIVNsbeD+5aqnHLBAEAQBAEAQBAEBVGcOiI5XyjJOyVkVNLZ7w0XkEhJ4QNaRq2ceVck2LjySFrlTUnmS6GMnRi1Hu6tfmWBm5m1TZtR8HTRtZf0nHlPeedzzid/YNwAWaSWSI05ym9KTuzrr0xCAIAgCAIAgCAIAgCAIAgCAIAgCAICP6QKoUeTqpx9aMx8+MpEQ2A73j/CwqS0YN9RIwlLja8Ke2SXiygFQH14IAgCAIAgCAIAgJfooqv2fKLB1kckdu3ky/lGfNTsBL2muo5T0spXoU6myVvFfYvBWhwgQBAEAQBAEAQBAEAQBAEAQBAEAQBAEAQBAEAQBAEAQBARXPHPynzQkjjnZUOMjS4GMMLRY25Re9tljKaiszfQw8q0rRsut5JdrOQNLdKf4Fb7MXzlH/AFlIuF6N458y8SP58Z/xZxU3AQxVDS57C4yiMDVbd2Gq9xJ1gzm347jpr4qEqbjHWWHBfAGKoYuFWqloq719TtvsQFVp24QBAEAQBAEAQBAb+QMpfQ9TDPqlwjeCQ21y03a+18L6rnW2d42rdh6ip1FJ6ir4Ywc8XhJUoe9k13PyuWfxtUvUVvsxfOVl+tpHGerWP2LxMNTpkoqb0oa3sAbESfDhlnDEwnqI2J4FxOHV6lr7L3b7F82WHTyidrXi9nAOF9uIut5UmRAEAQBAEAQBAEAQBAEAQBAEAQBAEAQBAEAQBAEAQFJ6f/8AyKX+m/8A5BR8RzFxwRrn3fUq6nqHU3onDonZ4dH8uxRJwjPX4nQ4fE1cN/8Am8ui9Xds7suo6tLWtqcNjuidvhzjuUSdKUM+Yv8AC4+liPZWUtj1921dnebK1k4IAgCAIAgCAIAgPL3iMEkgAbScESbdkYTnGEXKTslznNqcpF+EeA6RH5NP6+RUqFBLOXgUeJ4VlP2aGS6T+i+r8GjQdvOJJ2k4nzW9bCpktcnm3rfOfXGS/wBzF/TZ/wAQrE442kAQBAEAQBAEAQBAEAQBAEAQBAEAQBAEAQBAEAQBAcbObNimznj4OojDrei9vJew87X7t2Gw2xBXjSaszKE5QlpRdmURnto7qc1ryC81P1rBiwfzGer94cn7twFGnRaziXmF4SjP2auT2832IaRrf7+R3LRexaOKl+fI3KbKDosH3cOf1h/2/PvWmdGMvdye4scNwnVpezV9qO3/AKXn8+1nUhlbMLtII7P9wUWUXF2ZfUa1OtHTpu6/Pyx7XhtCAIAgCAIDSqsotiuG8p3ZsHef02rdCg5ZvJFXiuFKdJuFP2pbl2v6K76uc5ksjpzd5vzDYB3D/SpUUoq0Sjq1alaWlVd+rUl2L6u76zPk7J8uVJGxQRvkkdsYwXPaTuaBcXJsBvKzjBy1EaviKdGN5vzZdOZGiaLJ2rNXak0u0RDGJnff96e/k9htdSoUlHtOfxOOqVstUdnmWcBZbSEfqAIAgCAIAgCAIAgCAIAgCAIAgCAIAgCAIAgCAIAgCA/CLoCsM9tEseUNaag1IZNphOET+fVsPqnd3Jw2C5K1TpKXaTcLjqlHLXHZ5FL5RyfLkuR0U8b45G7WPFj2EbiDjYi4POosoOOs6ChiKdaN4PzRrscYzrNJB5xv7xvWDSaszfCUqctOm7P59q5/y1jo02UwcJLNPS9U/wDXx81HnQeuOfzLnDcLRdo1/Ze3/l+Xfl1tnQUcuAh6EBhqaptMOUcTsAxJ7gs4U5T1EXE4ulh1ebzepc77F9dS5zlVNY+pw9FvMDie936D8VKhTjDrZQYnHVsRk/ZjsWt9r+i7G2jXA1e5bNZESUVZZIm2ZGjiozo1ZH3gpjY8K4cqQfy2HaCPWPJxBGtiFvhRvnIqsVwmo+zSze3m7tvy7S9c282qbNmPg6aMNvbWeeU95G9zzid+GwXwAUlJLJFJOcpvSk7s669MQgCAIAgCAIAgCAIAgCAIAgCAIAgCAIAgCAIAgCAIAgCAIAgOPnLm1T5zR8HUxh1vReMHsPO1+0bsNh3grxpNWZlCcoS0ouzKIz20d1Oa2tI281NieFaMWD+awej94cnDHVvZRp0Ws4l5heEoz9mrk9vN9iGrQWpkp6h1L6OI6J2eB9X8uxYThGevXtN+HxVXDZU3ePRerufNvXVznUgr2SgknVIFyHYW/QjuUaVGSe0vaHCVCpFtvRazaeVvo11q6NSpykX4R4DpEfk0/mfIrbCglnLwK/E8Kyn7NDJdJ/RfV+DRo2xJNyTtJxJ8Vv6iqtm5PNvW3m33m3kvJsuV5RDTxvkkdiGs5t5JODW4jEkDELKMHLUaa+Jp0Veb7ucuzMnRPDkrVmrdSeYWIj2xMPcf3p7SLbLC4upcKaic/icbUr5ao7PMstbCGEAQBAEAQBAEAQBAEAQBAEAQBAEAQBAEAQBAEAQBAEAQBAEAQBAEAOKArDPXRLFlG8tDqQS7TFsif3Afuj3cnsF7rXOkpdpNw2OqUctcdnkUvlLJ0uSpHRTxvjkbtY8Y23EEYOGBxBINtqiSg46zoKGIp1o3g/NGm8Xt3/oV4ucyqJNxvt+jPWxeGxuxN8ydGtTnNqyyXgpjYh7hy5B/LYdxHrOwxBAct8KHPIqMTwml7NLPr5u7b+ay9c3M3afNqLgqaMMBxc7a5553vOLjt7BsFhgpKSWSKWc5TelJ3Z1V6YhAEAQBAEAQBAEAQBAEAQBAEAQBAEAQBAEAQBAEAQBAEAQBAEAQBAEAQBAcjOTNunzmj4OpjDrX1XDB7Cd7HjEbB2G2IIXjSeTMoTlCWlF2ZR+dGiyryTMxsGrPHI/VY/WbG4E3s17XEY7cW3BsdmxaHQ2FvT4UTS4xZrZzlgZkaKocjas1XqzzixDbXijPYCPrCOdw3CwBxWyFNRIOJxtSvk8ls8yx1sIgQBAEAQBAEAQBAEAQBAEAQBAEAQBAE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194" name="Picture 2"/>
          <p:cNvPicPr>
            <a:picLocks noChangeAspect="1" noChangeArrowheads="1"/>
          </p:cNvPicPr>
          <p:nvPr/>
        </p:nvPicPr>
        <p:blipFill rotWithShape="1">
          <a:blip r:embed="rId4" cstate="print"/>
          <a:srcRect l="11681" t="63777"/>
          <a:stretch/>
        </p:blipFill>
        <p:spPr bwMode="auto">
          <a:xfrm>
            <a:off x="107504" y="3718968"/>
            <a:ext cx="7077358" cy="938993"/>
          </a:xfrm>
          <a:prstGeom prst="rect">
            <a:avLst/>
          </a:prstGeom>
          <a:noFill/>
          <a:ln w="9525">
            <a:noFill/>
            <a:miter lim="800000"/>
            <a:headEnd/>
            <a:tailEnd/>
          </a:ln>
        </p:spPr>
      </p:pic>
      <p:pic>
        <p:nvPicPr>
          <p:cNvPr id="8196" name="Picture 4"/>
          <p:cNvPicPr>
            <a:picLocks noChangeAspect="1" noChangeArrowheads="1"/>
          </p:cNvPicPr>
          <p:nvPr/>
        </p:nvPicPr>
        <p:blipFill>
          <a:blip r:embed="rId5" cstate="print"/>
          <a:srcRect/>
          <a:stretch>
            <a:fillRect/>
          </a:stretch>
        </p:blipFill>
        <p:spPr bwMode="auto">
          <a:xfrm>
            <a:off x="55658" y="4596387"/>
            <a:ext cx="4608456" cy="914376"/>
          </a:xfrm>
          <a:prstGeom prst="rect">
            <a:avLst/>
          </a:prstGeom>
          <a:noFill/>
          <a:ln w="9525">
            <a:noFill/>
            <a:miter lim="800000"/>
            <a:headEnd/>
            <a:tailEnd/>
          </a:ln>
        </p:spPr>
      </p:pic>
      <p:pic>
        <p:nvPicPr>
          <p:cNvPr id="8195" name="Picture 3"/>
          <p:cNvPicPr>
            <a:picLocks noChangeAspect="1" noChangeArrowheads="1"/>
          </p:cNvPicPr>
          <p:nvPr/>
        </p:nvPicPr>
        <p:blipFill>
          <a:blip r:embed="rId6" cstate="print">
            <a:clrChange>
              <a:clrFrom>
                <a:srgbClr val="FFFFFF"/>
              </a:clrFrom>
              <a:clrTo>
                <a:srgbClr val="FFFFFF">
                  <a:alpha val="0"/>
                </a:srgbClr>
              </a:clrTo>
            </a:clrChange>
            <a:duotone>
              <a:schemeClr val="accent1">
                <a:shade val="45000"/>
                <a:satMod val="135000"/>
              </a:schemeClr>
              <a:prstClr val="white"/>
            </a:duotone>
          </a:blip>
          <a:srcRect/>
          <a:stretch>
            <a:fillRect/>
          </a:stretch>
        </p:blipFill>
        <p:spPr bwMode="auto">
          <a:xfrm>
            <a:off x="5552213" y="4121101"/>
            <a:ext cx="4104456" cy="2708920"/>
          </a:xfrm>
          <a:prstGeom prst="rect">
            <a:avLst/>
          </a:prstGeom>
          <a:noFill/>
          <a:ln w="9525">
            <a:noFill/>
            <a:miter lim="800000"/>
            <a:headEnd/>
            <a:tailEnd/>
          </a:ln>
        </p:spPr>
      </p:pic>
      <p:pic>
        <p:nvPicPr>
          <p:cNvPr id="16" name="Picture 10" descr="https://encrypted-tbn3.gstatic.com/images?q=tbn:ANd9GcR5_QsNAhtScc0J4V2ixZWneXwqQ_Az7lHZfS-ziqSGPFshyLQMNIH-4DK6"/>
          <p:cNvPicPr>
            <a:picLocks noChangeAspect="1" noChangeArrowheads="1"/>
          </p:cNvPicPr>
          <p:nvPr/>
        </p:nvPicPr>
        <p:blipFill>
          <a:blip r:embed="rId7" cstate="print">
            <a:clrChange>
              <a:clrFrom>
                <a:srgbClr val="FFFFFF"/>
              </a:clrFrom>
              <a:clrTo>
                <a:srgbClr val="FFFFFF">
                  <a:alpha val="0"/>
                </a:srgbClr>
              </a:clrTo>
            </a:clrChange>
            <a:duotone>
              <a:schemeClr val="bg2">
                <a:shade val="45000"/>
                <a:satMod val="135000"/>
              </a:schemeClr>
              <a:prstClr val="white"/>
            </a:duotone>
          </a:blip>
          <a:srcRect/>
          <a:stretch>
            <a:fillRect/>
          </a:stretch>
        </p:blipFill>
        <p:spPr bwMode="auto">
          <a:xfrm>
            <a:off x="5220072" y="4077072"/>
            <a:ext cx="1647224" cy="1628800"/>
          </a:xfrm>
          <a:prstGeom prst="rect">
            <a:avLst/>
          </a:prstGeom>
          <a:noFill/>
        </p:spPr>
      </p:pic>
      <p:pic>
        <p:nvPicPr>
          <p:cNvPr id="13" name="Imagen 12"/>
          <p:cNvPicPr>
            <a:picLocks noChangeAspect="1"/>
          </p:cNvPicPr>
          <p:nvPr/>
        </p:nvPicPr>
        <p:blipFill rotWithShape="1">
          <a:blip r:embed="rId8">
            <a:duotone>
              <a:prstClr val="black"/>
              <a:schemeClr val="accent3">
                <a:tint val="45000"/>
                <a:satMod val="400000"/>
              </a:schemeClr>
            </a:duotone>
          </a:blip>
          <a:srcRect l="61069" t="42125" r="9046" b="37203"/>
          <a:stretch/>
        </p:blipFill>
        <p:spPr>
          <a:xfrm>
            <a:off x="102098" y="116632"/>
            <a:ext cx="2962614" cy="1152128"/>
          </a:xfrm>
          <a:prstGeom prst="rect">
            <a:avLst/>
          </a:prstGeom>
          <a:ln>
            <a:noFill/>
          </a:ln>
          <a:effectLst>
            <a:outerShdw blurRad="190500" algn="tl" rotWithShape="0">
              <a:srgbClr val="000000">
                <a:alpha val="70000"/>
              </a:srgbClr>
            </a:outerShdw>
          </a:effectLst>
        </p:spPr>
      </p:pic>
      <p:pic>
        <p:nvPicPr>
          <p:cNvPr id="15" name="Picture 6"/>
          <p:cNvPicPr>
            <a:picLocks noChangeAspect="1" noChangeArrowheads="1"/>
          </p:cNvPicPr>
          <p:nvPr/>
        </p:nvPicPr>
        <p:blipFill rotWithShape="1">
          <a:blip r:embed="rId9">
            <a:extLst>
              <a:ext uri="{28A0092B-C50C-407E-A947-70E740481C1C}">
                <a14:useLocalDpi xmlns:a14="http://schemas.microsoft.com/office/drawing/2010/main" val="0"/>
              </a:ext>
            </a:extLst>
          </a:blip>
          <a:srcRect t="-6940" r="89861"/>
          <a:stretch/>
        </p:blipFill>
        <p:spPr bwMode="auto">
          <a:xfrm>
            <a:off x="179512" y="1760278"/>
            <a:ext cx="1361681" cy="889957"/>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Conector recto 17"/>
          <p:cNvCxnSpPr/>
          <p:nvPr/>
        </p:nvCxnSpPr>
        <p:spPr>
          <a:xfrm>
            <a:off x="1479205" y="3717032"/>
            <a:ext cx="7380000"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9" name="Conector recto 18"/>
          <p:cNvCxnSpPr/>
          <p:nvPr/>
        </p:nvCxnSpPr>
        <p:spPr>
          <a:xfrm>
            <a:off x="1479497" y="1832286"/>
            <a:ext cx="7380000" cy="0"/>
          </a:xfrm>
          <a:prstGeom prst="line">
            <a:avLst/>
          </a:prstGeom>
          <a:ln w="19050"/>
        </p:spPr>
        <p:style>
          <a:lnRef idx="1">
            <a:schemeClr val="dk1"/>
          </a:lnRef>
          <a:fillRef idx="0">
            <a:schemeClr val="dk1"/>
          </a:fillRef>
          <a:effectRef idx="0">
            <a:schemeClr val="dk1"/>
          </a:effectRef>
          <a:fontRef idx="minor">
            <a:schemeClr val="tx1"/>
          </a:fontRef>
        </p:style>
      </p:cxnSp>
      <p:sp>
        <p:nvSpPr>
          <p:cNvPr id="2" name="Rectángulo 1"/>
          <p:cNvSpPr/>
          <p:nvPr/>
        </p:nvSpPr>
        <p:spPr>
          <a:xfrm>
            <a:off x="-456623" y="5510763"/>
            <a:ext cx="6828823" cy="835678"/>
          </a:xfrm>
          <a:prstGeom prst="rect">
            <a:avLst/>
          </a:prstGeom>
        </p:spPr>
        <p:txBody>
          <a:bodyPr wrap="square">
            <a:spAutoFit/>
          </a:bodyPr>
          <a:lstStyle/>
          <a:p>
            <a:pPr marL="596900" marR="0" lvl="0" indent="0" algn="just" defTabSz="914400" rtl="0" eaLnBrk="1" fontAlgn="auto" latinLnBrk="0" hangingPunct="1">
              <a:lnSpc>
                <a:spcPct val="102000"/>
              </a:lnSpc>
              <a:spcBef>
                <a:spcPts val="0"/>
              </a:spcBef>
              <a:spcAft>
                <a:spcPts val="0"/>
              </a:spcAft>
              <a:buClrTx/>
              <a:buSzTx/>
              <a:buFontTx/>
              <a:buNone/>
              <a:tabLst/>
              <a:defRPr/>
            </a:pPr>
            <a:r>
              <a:rPr kumimoji="0" lang="es-SV" sz="1600" b="0" i="0" u="none" strike="noStrike" kern="1200" cap="none" spc="0" normalizeH="0" baseline="0" noProof="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La Iglesia es un organismo vivo funcionando bajo la unción del Espíritu Santo, edificando a la gente a la imagen y semejanza de Jesucristo, para alinear su propósito y hacerlo conforme al propósito de Dios.</a:t>
            </a:r>
            <a:endParaRPr kumimoji="0" lang="es-SV"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1" name="Rectángulo 20"/>
          <p:cNvSpPr/>
          <p:nvPr/>
        </p:nvSpPr>
        <p:spPr>
          <a:xfrm>
            <a:off x="2610036" y="403849"/>
            <a:ext cx="7002524" cy="1224951"/>
          </a:xfrm>
          <a:prstGeom prst="rect">
            <a:avLst/>
          </a:prstGeom>
        </p:spPr>
        <p:txBody>
          <a:bodyPr wrap="square">
            <a:spAutoFit/>
          </a:bodyPr>
          <a:lstStyle/>
          <a:p>
            <a:pPr marL="1143000" marR="673100" lvl="0" indent="0" algn="just" defTabSz="914400" rtl="0" eaLnBrk="1" fontAlgn="auto" latinLnBrk="0" hangingPunct="1">
              <a:lnSpc>
                <a:spcPct val="115000"/>
              </a:lnSpc>
              <a:spcBef>
                <a:spcPts val="0"/>
              </a:spcBef>
              <a:spcAft>
                <a:spcPts val="0"/>
              </a:spcAft>
              <a:buClrTx/>
              <a:buSzTx/>
              <a:buFontTx/>
              <a:buNone/>
              <a:tabLst/>
              <a:defRPr/>
            </a:pPr>
            <a:r>
              <a:rPr kumimoji="0" lang="es-SV" sz="1600" b="0" i="0" u="none" strike="noStrike" kern="1200" cap="none" spc="0" normalizeH="0" baseline="0" noProof="0" dirty="0">
                <a:ln>
                  <a:noFill/>
                </a:ln>
                <a:solidFill>
                  <a:prstClr val="black"/>
                </a:solidFill>
                <a:effectLst/>
                <a:uLnTx/>
                <a:uFillTx/>
                <a:latin typeface="Georgia" panose="02040502050405020303" pitchFamily="18" charset="0"/>
                <a:ea typeface="Georgia" panose="02040502050405020303" pitchFamily="18" charset="0"/>
                <a:cs typeface="Arial" panose="020B0604020202020204" pitchFamily="34" charset="0"/>
              </a:rPr>
              <a:t>Jesús dijo: </a:t>
            </a:r>
            <a:r>
              <a:rPr kumimoji="0" lang="es-SV" sz="1600" b="0" i="1" u="none" strike="noStrike" kern="1200" cap="none" spc="0" normalizeH="0" baseline="0" noProof="0" dirty="0">
                <a:ln>
                  <a:noFill/>
                </a:ln>
                <a:solidFill>
                  <a:prstClr val="black"/>
                </a:solidFill>
                <a:effectLst/>
                <a:uLnTx/>
                <a:uFillTx/>
                <a:latin typeface="Georgia" panose="02040502050405020303" pitchFamily="18" charset="0"/>
                <a:ea typeface="Georgia" panose="02040502050405020303" pitchFamily="18" charset="0"/>
                <a:cs typeface="Arial" panose="020B0604020202020204" pitchFamily="34" charset="0"/>
              </a:rPr>
              <a:t>“</a:t>
            </a:r>
            <a:r>
              <a:rPr kumimoji="0" lang="es-SV" sz="1600" b="0" i="1" u="sng" strike="noStrike" kern="1200" cap="none" spc="0" normalizeH="0" baseline="0" noProof="0" dirty="0">
                <a:ln>
                  <a:noFill/>
                </a:ln>
                <a:solidFill>
                  <a:prstClr val="black"/>
                </a:solidFill>
                <a:effectLst/>
                <a:uLnTx/>
                <a:uFillTx/>
                <a:latin typeface="Georgia" panose="02040502050405020303" pitchFamily="18" charset="0"/>
                <a:ea typeface="Georgia" panose="02040502050405020303" pitchFamily="18" charset="0"/>
                <a:cs typeface="Arial" panose="020B0604020202020204" pitchFamily="34" charset="0"/>
              </a:rPr>
              <a:t>pero recibiréis poder, cuando haya venido sobre</a:t>
            </a:r>
            <a:r>
              <a:rPr kumimoji="0" lang="es-SV" sz="1600" b="0" i="0" u="none" strike="noStrike" kern="1200" cap="none" spc="0" normalizeH="0" baseline="0" noProof="0" dirty="0">
                <a:ln>
                  <a:noFill/>
                </a:ln>
                <a:solidFill>
                  <a:prstClr val="black"/>
                </a:solidFill>
                <a:effectLst/>
                <a:uLnTx/>
                <a:uFillTx/>
                <a:latin typeface="Georgia" panose="02040502050405020303" pitchFamily="18" charset="0"/>
                <a:ea typeface="Georgia" panose="02040502050405020303" pitchFamily="18" charset="0"/>
                <a:cs typeface="Arial" panose="020B0604020202020204" pitchFamily="34" charset="0"/>
              </a:rPr>
              <a:t> </a:t>
            </a:r>
            <a:r>
              <a:rPr kumimoji="0" lang="es-SV" sz="1600" b="0" i="1" u="sng" strike="noStrike" kern="1200" cap="none" spc="0" normalizeH="0" baseline="0" noProof="0" dirty="0">
                <a:ln>
                  <a:noFill/>
                </a:ln>
                <a:solidFill>
                  <a:prstClr val="black"/>
                </a:solidFill>
                <a:effectLst/>
                <a:uLnTx/>
                <a:uFillTx/>
                <a:latin typeface="Georgia" panose="02040502050405020303" pitchFamily="18" charset="0"/>
                <a:ea typeface="Georgia" panose="02040502050405020303" pitchFamily="18" charset="0"/>
                <a:cs typeface="Arial" panose="020B0604020202020204" pitchFamily="34" charset="0"/>
              </a:rPr>
              <a:t>vosotros el Espíritu Santo,</a:t>
            </a:r>
            <a:r>
              <a:rPr kumimoji="0" lang="es-SV" sz="1600" b="0" i="1" u="none" strike="noStrike" kern="1200" cap="none" spc="0" normalizeH="0" baseline="0" noProof="0" dirty="0">
                <a:ln>
                  <a:noFill/>
                </a:ln>
                <a:solidFill>
                  <a:prstClr val="black"/>
                </a:solidFill>
                <a:effectLst/>
                <a:uLnTx/>
                <a:uFillTx/>
                <a:latin typeface="Georgia" panose="02040502050405020303" pitchFamily="18" charset="0"/>
                <a:ea typeface="Georgia" panose="02040502050405020303" pitchFamily="18" charset="0"/>
                <a:cs typeface="Arial" panose="020B0604020202020204" pitchFamily="34" charset="0"/>
              </a:rPr>
              <a:t> y me seréis testigos en Jerusalén, en toda Judea, en Samaria, y hasta lo último de la tierra...” </a:t>
            </a:r>
            <a:r>
              <a:rPr kumimoji="0" lang="es-SV" sz="1600" b="0" i="1"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Hechos 1:8</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1652254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00"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4112717"/>
            <a:ext cx="4349192" cy="271280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0"/>
          <p:cNvPicPr>
            <a:picLocks noChangeAspect="1" noChangeArrowheads="1"/>
          </p:cNvPicPr>
          <p:nvPr/>
        </p:nvPicPr>
        <p:blipFill>
          <a:blip r:embed="rId4"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sp>
        <p:nvSpPr>
          <p:cNvPr id="4" name="3 Rectángulo"/>
          <p:cNvSpPr/>
          <p:nvPr/>
        </p:nvSpPr>
        <p:spPr>
          <a:xfrm>
            <a:off x="0" y="332656"/>
            <a:ext cx="9144000" cy="144016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11 CuadroTexto"/>
          <p:cNvSpPr txBox="1"/>
          <p:nvPr/>
        </p:nvSpPr>
        <p:spPr>
          <a:xfrm>
            <a:off x="1619672" y="644495"/>
            <a:ext cx="316835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7200" b="0" i="0" u="none" strike="noStrike" kern="1200" cap="none" spc="0" normalizeH="0" baseline="0" noProof="0" dirty="0">
                <a:ln>
                  <a:noFill/>
                </a:ln>
                <a:solidFill>
                  <a:srgbClr val="219EEB"/>
                </a:solidFill>
                <a:effectLst/>
                <a:uLnTx/>
                <a:uFillTx/>
                <a:latin typeface="Calibri"/>
                <a:ea typeface="+mn-ea"/>
                <a:cs typeface="+mn-cs"/>
              </a:rPr>
              <a:t>………</a:t>
            </a:r>
            <a:endParaRPr kumimoji="0" lang="es-ES" sz="7200" b="0" i="0" u="none" strike="noStrike" kern="1200" cap="none" spc="0" normalizeH="0" baseline="0" noProof="0" dirty="0">
              <a:ln>
                <a:noFill/>
              </a:ln>
              <a:solidFill>
                <a:srgbClr val="219EEB"/>
              </a:solidFill>
              <a:effectLst/>
              <a:uLnTx/>
              <a:uFillTx/>
              <a:latin typeface="Calibri"/>
              <a:ea typeface="+mn-ea"/>
              <a:cs typeface="+mn-cs"/>
            </a:endParaRPr>
          </a:p>
        </p:txBody>
      </p:sp>
      <p:sp>
        <p:nvSpPr>
          <p:cNvPr id="1034" name="AutoShape 10" descr="data:image/jpeg;base64,/9j/4AAQSkZJRgABAQAAAQABAAD/2wCEAAkGBxQHEhQTEhQQFhUWGBcYGRYTFBwVGxkbGRoYFxUbHBYZHCghGB4lGxgUIjEtKCorLi4uGB8zODMsNy0tLisBCgoKDg0OGxAQGzclHyQsLCwyLDcxNCwuLCwsLDQsLDQuLDQsLDA3NCwsLSwsLC84Lyw0NCwvLCw0NDIsLCwsLP/AABEIAJ8BPQMBEQACEQEDEQH/xAAcAAEAAgMBAQEAAAAAAAAAAAAABgcDBAUCCAH/xABEEAABAwIBBgoGBwgCAwAAAAABAAIDBBEhBQYHEjFBExciUVJTYXGBkTJCkpPR0xUjYnKhscEUM0Njc4Lh8LLSNIOi/8QAGwEBAAIDAQEAAAAAAAAAAAAAAAQFAgMGAQf/xAA6EQACAQICBAoJBQEBAQEAAAAAAQIDEQQhEjFRoQUTFUFSYXGBkdEGFiIyU7HB4fAUYpKi4kKC8TP/2gAMAwEAAhEDEQA/ALxQBAEAQBAEAQBAEAQBAEAQBAEAQBAcfLedFJkLCeZjXWvwYu955vq23dbttZYylGKvJ2NtGhUrS0aUXJ9SuQHLWlh8nJpIA0dZUYnttEw2G6xLvBQ6mOgvdVzo8J6LYipnXkorZrflvZCK3OCrr3a8lVUl27VldEBt9FsZa1px2gX7VEli6rd72Ojo+j+Bpw0XDS628/pbusd/I+kqtydhJwdQ3mk5D+z6xg2d7XHtW6njmvfRV4v0Upyzw87dTzXjr+ZO8j6S6Kvwkc6nd/PADe08KCWAfeLT2KbTr056mczi+CcXhc6kMtqzX277ExjkEoDmkEHEEG4PcQtxXHpAEAQBAEAQBAEAQBAEAQBAEAQBAEAQBAEAQBAEAQBAEAQBAEAQBAEBXecWlykyY58ULZJpGEtNwYow5ps4F7mlx3+i0g22rXOqo9ZNw2AqV30Vtd91k2/zMgeVdINXl/WHDcGzoU4MWFza7/TJtgbOAPMoFbFVeZWOs4O4AwLzlLjGtfMvDXvI+1obe283PaTtPeoMpOTu2dTSo06UdGnFJbErH6vDYEAQBAbeSspzZGOtTSyREm5DDySbWu6M3Y42ttBW6niakNTKrF8DYPE5zhZ7Vk/v33JhkbTMYbCqjbKOnByH+7dyXE8+s0disoYhvKcbHGYrgaEfaw9VSWxpp+NrPcWbmznLT5zxGWme5zWnVcHMcwtdYGxDgL4EYi47VJTT1FHOEoO0lZnXXpiEAQBAEAQBAEAQBAEAQBAEAQBAEAQBAEAQBAEAQBAEAQBAEAQHztlfRxlOonme2kcWulkc08NALgvJBsZbjAhRZ0ZOTZeUOEaMKUYu90jg01C/J5kjkGq9r3Nc3Wa7VLOQ4azSQbEHYVX4nKejsOx4EtPDuqtUm33L2fmmbCjlyEAQBAEAQHnJWZdblsPkpoOFYHubrCWJtjg6xa+QEYObu3hWdOm5wUkcJjMXTw2InSle6b8HmtzLj0P5v1Ob1POyqiMTnS6zQXsfcajRe7HOAxBUunFxjZnP42vGtV0o6rE+WwiBAEAQBAEAQBAEAQBAEAQBAEAQBAEAQBAEAQBAEAQBAEAQBAEBjqJhTtc9xs1oLieYAXP4ID5mkndVOdI/0pHOe7G/KeS52O/ElUNWWlNvrPrXB9HiMLTpvWoq/bbPeeVrJgQBAEAQBAWdoUrf/KgOy8cox2kgsfh2BkXmrXAyvBrYzgPSqjo4qNTmlHen5NFoqacwEAQBAEAQBAEAQBAEAQBAEAQBAEAQBAEAQBAR/LeelFkUlskzS8YcHF9Y8HmcG31P7rLCdSMPediTh8JXxLtRg5fLx1ECyzpWmnwpYWRDpzfWPt2MadVp8XjsUOpjor3Fc6PCeitWWeIno9SzfjqW86OhnLs+XjWvnmkls6INLyLAWkuQ1tmtuRfADCylUZSlH2tZQ8IUqVKtaj7tsudvmv361a2VizFtIIQBAEAQBARnSRW/sOTqg73tEQ/9pEbrdzXOPgtdWWjBvqJeAocfiadPbJeHPuKGVCfWwgCAIAgCAICV6Lq39jyjEN0rJIj4jhB+MbR4qbgZWm1tRy3pVQ0sNCov+ZbmvNIvRWpwQQBAEAQBAEBRNZn1XZIyhWRsn1mtml1I5m8IzV1yLDEPAbzBwHKHModfESpyuldHRcF8E0MbS0ZScZ609aavZ3XV2rWiYZG0rwy4VUT4j047ys8Wga47gHd6yp4ynLXka8X6OYyhnBaa6tfh5XJzkvK8GV269PLHIML6jgbX3OG1p7DYqSnfNFHKLi9GSs9hur0xCAIAgCAIAgCAIDnZXy7T5FF6iaOO+wOPKd91g5TvAFeNpK7M6dOdSWjBNvYs34EDy1pZa27aOFzjjaSfkNHMRG06zh2EsKi1MbTjqzL/AAno1i62dS0F15vwX1aILlnOqsy1cTTv1T/Dj+qZstbVbi8feLlCqYypLVkdLhfRzB0c5LTfXq8NXjc4zWhgsAAOYYKK23my9jCMFoxVkuYx1MZmaWg6pIte1+/eNyyhJRkm0acTSlVpSpwlotq19fbzrm6+skGYucsmZzJWsZHIZS0ku1m2DQQ0AA9rj49imwxqiraO/wCxzWI9GZ1paTqpZW93/RJ+Nio6iDzd8Vlyh+3f9iP6ov439f8AQ42KjqIPN3xTlD9u/wCw9UX8b+v+hxsVHUQebvinKH7d/wBh6ov439f9DjYqOog83fFOUP27/sPVF/G/r/ocbFR1EHm74pyh+3f9h6ov439f9HmbS5PE0uMEFgCdrt2POso47SaSjv8Asa63otxVOVSVbJJv3dn/AKNvTJlsNpqJjtZvDEynVBI5DGgtNsdswP8Aat2LTdOy5ys4AnThjFUqaop8zeby5r8zZVH0lHzu9h3wVXxE/wAaO65Vwu1/xl5D6Sj53ew74JxE/wAaHKuF2v8AjLyH0lHzu9h3wTiJ/jQ5Vwu1/wAZeQ+ko+d3sO+CcRP8aHKuF2v+MvIfSUfO72HfBOIn+NDlXC7X/GXkPpKPnd7DvgnET/Ghyrhdr/jLyH0lHzu9h3wTiJ/jQ5Vwu1/xl5G1kvLjKGeGUF945I34NIJDXAkYi2IBHit1CnOFRP6lfwrjcNiMHUppu9rr2XrWa5uovXSBnY/NVkDmMY8yvczlki1ml27uKsq1Ti4aVrnE8HYNYyuqOlo3vna+rPaiHcbFR1EHm74qHyh+3f8AY6P1Rfxv6/6HGxUdRB5u+Kcoft3/AGHqi/jf1/0ONio6iDzd8U5Q/bv+w9UX8b+v+hxsVHUQebvinKH7d/2Hqi/jf1/0ONio6iDzd8U5Q/bv+w9UX8b+v+hxsVHUQebvinKH7d/2Hqi/jf1/0V1lgOylVSVN2sMkhkLQCbF3pi5Owku7r9i01MSp39nX1/YtMFwLUwzharfRd/d5ude9z3fz5j2oh0J+xuMTg9hc142PY4scO57SCPArOFSUPddiNicHQxKtWgpfPuetEtyPpHrcm2D3MqGdGYar7WwAlZsxxu5rzt8JlPHSXvq5zeL9FaUs6E9Hqea8dfzJ3kbSdR11hNr07t/Ci7O20rcAO12qplPEU56mc1i+BsZhs5wutqzXmu9ImUE7ahocxzXNOIc0hwPcRgVvKsyIAgCAwVtZHQML5ZI42Da6RwY0f3ONkBCss6UqWju2nbJUOxxH1cdxzvcLkHcWtcO1R6mKpw579hb4TgLG4nNQ0Vtllu17iCZaz/rsq3AlEDDcatONU2PPKbvuOdpb3KFPHTfuqx02F9FsPDOvJyezUvPeiLnlEuNy5xuXE3JPOScSe9RJTlJ3k7nRUMNSoR0aUVFdSsFibwgCAIAgCAIAgCAIDSyvJqRkdIgfqfwBW7Dq877Cr4XqaOGcek0vq9yZbukTM+pzphyf+zhh4KJ4drv1fTbBq2vt9ByuKsHJWR86wOJjQk3Ja0Qnikyj0IPej4LRxEtpZcrUtj3eY4pMo9CD3o+CcRLaOVqWx7vMcUmUehB70fBOIltHK1LY93mOKTKPQg96PgnES2jlalse7zHFJlHoQe9HwTiJbRytS2Pd5jikyj0IPej4JxEto5WpbHu8xxSZR6EHvR8E4iW0crUtj3eYGiTKI9SD3o+CyjQkncwqcKUpQcUnmmubzJjp+dwVPSu3NmJvb7JJHiA5Z11eFtpF4KqcXiFU6Ofg03uuVoqM+phD0IAgCAIAgCAIAgCA2MnV8uSna9PLJE69yY3Focdg1m+i/wDuBW2nXqQ1MrcXwThMVnUhntWT8V9bk2yJpTqKWzamNk7emz6qTvI9Bx7gwKbTx6/7RzWK9FJrPDzv1PJ+K8kTvImflFliwEojebfVz/VuudwJOq8/dc5TYVYT91nNYnBYjDO1aDXXzeOreSZZkU+V8s5XknqZXTufLaSQNc9xc5gLjg25wbswFtm9V2Ii5tq/dzHY8EVaeFhGTpp3S9q3tK/zXVk+0ywzNnF2kEf7tG4qvlFxdmdfRr060dOm7r817H1GReG4IAgCAIAgCAIAgCAIAgMdHQ/TNbS020Pe0OH2XOAcfBjZFOwcbu/X8vxHK+klfRjoLmi/7Oy3KR9RgWVocGEAQBAEAQBAEAQEJ0xZM+kcmSmwLoXMlF92qdWQ+7dIsKivFkjCz0K0W9vzyKOyfJwkbTvtY97eSfxCpKqtNn1Hg+pxmGg3rtZ9qye9GwtZNCAIAgCAIAgCAIAgCAIDUrK1sF2+k7oj9TsA/wBxW2nSlLPUtpXYzH0qN4e9Lo+fMvnsTJLo9y7UwiZrZpGsHB6sbXEsYOXg1pwbuva17DBW2HeVr3Pn/C0IqamoqN75JWSt+ZvLsRxs9s2anN6d5njsyR7iyVp1mOuS4DW9V3Y4A4G1xitVWm02ybgsZTlCNPU0ku3sI6xxjOs0kHnG/sI3rS7NWZZQlKnLTpuz27e3b+WOhTZTBwks09Ieif8Ar4+ajzoPXHP5lzhuFov2a60Xt/5fl35dd8joqOXAQ9PxztXE4d6JXMZSUVdux44ZvSb5he6Mthr4+l0l4ocM3pN8wmjLYOPpdJeKHDN6TfMJoy2Dj6XSXihwzek3zCaMtg4+l0l4ocM3pN8wmjLYOPpdJeKHDN6TfMJoy2Dj6XSXihwzek3zCaMtg4+l0l4ocM3pN8wmjLYOPpdJeKJPoaofpHKj5rXbBG8hw3ONomjxDpj4K1wkLR/Oc4H0gxHGVXbNN7oq3zuWFpGzxnzbkgZTiA67XufwrHOtYtDLar22/ic+wLPEV+KSstZG4G4KWPnNSlZRS3//ABkQ4067o0XupPnKL+vlsOg9U6PxH4Icadd0aL3Unzk/Xy2D1To/Efghxp13RovdSfOT9fLYPVOj8R+CHGnXdGi91J85P18tg9U6PxH4Icadd0aL3Unzk/Xy2D1To/Efghxp13RovdSfOT9fLYPVOj8R+CHGnXdGi91J85P18tg9U6PxH4I8yaVK8A2ZRXsbfVSfOXqx7vmjCp6KU1FuNR3tsRb9RCzLFO5hxZNEWnD1ZG2OB7CrI4k+XKC9IZIpCA5jiCL7COS4Y/aa7zVRiab0suw+i8B4uLpNSdtUvFZ70/E3OGb0m+YUXRlsLvj6XSXihwzek3zCaMtg4+l0l4ocM3pN8wmjLYOPpdJeKHDN6TfMJoy2Dj6XSXihwzek3zCaMtg4+l0l4ocM3pN8wmjLYOPpdJeKHDN6TfMJoy2Dj6XSXij9EzT6zfMJovYeqvTbspLxPa8NoQGOedtOLuIH69w3rKMHJ2Ror4inQjpVHZfPsWt9xyqmvdPg27G//R8fV8Me0KVCjGObze4ocTwjWrezD2I/2ffzd131rUaoAZ2Lbm2V3s043eSLT0fZh1hjfJIxsIfqarZiWvIGsblgaS0Yj0rHA4c8yjBxWZz/AAhiYV5JQ1K+faXVVUzKtjo5Gsexws5j2hzXA7QWnAhbSvKmzy0Ph2tLk42OJNPI7kn+nIfRPY7DHa0Cy0zoqWoscNwjUpZTzW8qOuo5MnyOimY+ORvpMe3VI5sDtB3HYdyiyi46y8o16dZXg7nimqHUvo4t6J2eB9X8uxa5wjPXr2k3DYmrhsqbvHovV3Pm+XVznVpaxtTgMHdE7f8AI7lFnSlDs2l/hcdSxGSyl0Xr+661c0ctT6xDBsBaXd9xqj8z5LfhoWTl+fn3KnhrEaUo0VqTTfbfJfV/+TUstxXWQsgshZBZCyCyFkFkLILIWQWQsgsi7tAGTOApJ6gixll1Ab7WRA2Nt3LfKPDuU2krROZx1TSq22ZbzhaV6kVGUXgH91FFGR28qX8pQq/Hy9pLqOu9E6VqFSptlbwV/qRBQTrAgCAIAgCAIAgL+0fVIqcm0hHqxCPxivEfxYVf05aUU+o+Q4ulxVedPZJrwZRGlLJn0ZlWpAFmyFsze3hOU8+84TyWiurO5bcFzUoaOzzbItZaC0shZBZCyCyFkFkLILIWQWQsgsjHM248Rs7wsovM1Vopwt1r5o7tDU/tDATa4wd2EbfDf3FQKsNGVl3HV4HFcfQU5a1lLtWvuetdTRrVOU90dj9o+j4dL8u1bYUOefgQsTwsvdw+f7v+e7buXXzHPcS83JJPOf8AcB3LeslZaink3KWnN3ltf5kupWR3s1s0KrOl1qePkA2dM/kxt5xrW5R7GgnEXsMVuhSciBieEKdLJZv81svHM3RzS5sWktw1QP40gHJNrHg2bI9+OLsSNYhSowUdRRV8TUrO833cxMlkaAgCA42c2a9NnOzUqYw4i+q8cl7L7S14xGwYbDYXBXjSeTM4TlB6UXZlI55aManN28kV6iAXOsxv1jB9uMbQB6zcMCSGhRp0OeJc4bhNP2auXX5/ngQTB9j4gg/iCFozRa5SSa7U/qn9SRaP81jnhVCJxkEYDpJpG21gBg0AlpbrF2qBcbA47lupQTfUiux2KlThrvKTvfsf2SLU4lKLr6/24fkLdxMNhW8o4jpbl5DiUouvr/bh+QnEw2DlHEdLcvIcSlF19f7cPyE4mGwco4jpbl5DiUouvr/bh+QnEw2DlHEdLcvIcSlF19f7cPyE4mGwco4jpbl5DiUouvr/AG4fkJxMNg5RxHS3LyHEpRdfX+3D8hOJhsHKOI6W5eQ4lKLr6/24fkJxMNg5RxHS3LyJ1m5kSPN2njpodYsjvYvILiXOLnEkAC5LjuC2pWIUpOTbetlD52Vf7dXVT+eZ7e8RngmnadzB/jYqXFyvVZ9K9HqehgIX57vxbtuscpRy7CAIAgCAIAgCAuXQ7VcNQuZ1Uz2jucGy383u8irrCSvSR8y4fpcXj6nXZ+KX1ubWd+jumztmbPNJUsc2MR2hdGAQHOcL68bje7zvW6UFLWVtHEVKN9B2ucPiUouvr/bh+QsOJhsN/KOI6W5eQ4lKLr6/24fkJxMNg5RxHS3LyHEpRdfX+3D8hOJhsHKOI6W5eQ4lKLr6/wBuH5CcTDYOUcR0ty8hxKUXX1/tw/ITiYbByjiOluXkOJSi6+v9uH5CcTDYOUcR0ty8hxKUXX1/tw/ITiYbByjiOluXkamVtCtO2GQ081WZg0mNsj4tRzhi0O1YgbEi23C6cTEco17q7urrmXM7lJFuJB1hsu03GIuMW847eZRXl2l9FqpqfstJ25nsuvzcbVDRSZRkbFCx8kjtjGDWJ5zbcBvJwG9eRg5aj2tXp0VebLezO0PNi1ZcouDzgRTxnkj+pIMX7sG2GBxcCpUKKjrKLE8I1KuUclvZbFPA2la1kbWsY0ANawBrWgYABowAC3FeZEAQBAEAQBAQTPPRjTZw60sVqeoOJewch5+3HsJ+0LHnvsWE6alrJOHxVSg/ZeWzmNrRjmccz6ZzZTG6eV5dI6MktsCRG1ri0EgC5xG17l7GOirGutWdWekyYrI1BAEAQBAEAQBAY6mYU7HPdsa0uPcBcoD5jDzLynek7E95xP43VBUlpTb6z67g6XFYenT2RS8EfqwJIQBAEAQBAEAQFlaFKqz6qInAtie0dxe1529se79FaYCXsNdZwXpXStiIVNsbeD+5aqnHLBAEAQBAEAQBAEBVGcOiI5XyjJOyVkVNLZ7w0XkEhJ4QNaRq2ceVck2LjySFrlTUnmS6GMnRi1Hu6tfmWBm5m1TZtR8HTRtZf0nHlPeedzzid/YNwAWaSWSI05ym9KTuzrr0xCAIAgCAIAgCAIAgCAIAgCAIAgCAICP6QKoUeTqpx9aMx8+MpEQ2A73j/CwqS0YN9RIwlLja8Ke2SXiygFQH14IAgCAIAgCAIAgJfooqv2fKLB1kckdu3ky/lGfNTsBL2muo5T0spXoU6myVvFfYvBWhwgQBAEAQBAEAQBAEAQBAEAQBAEAQBAEAQBAEAQBAEAQBARXPHPynzQkjjnZUOMjS4GMMLRY25Re9tljKaiszfQw8q0rRsut5JdrOQNLdKf4Fb7MXzlH/AFlIuF6N458y8SP58Z/xZxU3AQxVDS57C4yiMDVbd2Gq9xJ1gzm347jpr4qEqbjHWWHBfAGKoYuFWqloq719TtvsQFVp24QBAEAQBAEAQBAb+QMpfQ9TDPqlwjeCQ21y03a+18L6rnW2d42rdh6ip1FJ6ir4Ywc8XhJUoe9k13PyuWfxtUvUVvsxfOVl+tpHGerWP2LxMNTpkoqb0oa3sAbESfDhlnDEwnqI2J4FxOHV6lr7L3b7F82WHTyidrXi9nAOF9uIut5UmRAEAQBAEAQBAEAQBAEAQBAEAQBAEAQBAEAQBAEAQFJ6f/8AyKX+m/8A5BR8RzFxwRrn3fUq6nqHU3onDonZ4dH8uxRJwjPX4nQ4fE1cN/8Am8ui9Xds7suo6tLWtqcNjuidvhzjuUSdKUM+Yv8AC4+liPZWUtj1921dnebK1k4IAgCAIAgCAIAgPL3iMEkgAbScESbdkYTnGEXKTslznNqcpF+EeA6RH5NP6+RUqFBLOXgUeJ4VlP2aGS6T+i+r8GjQdvOJJ2k4nzW9bCpktcnm3rfOfXGS/wBzF/TZ/wAQrE442kAQBAEAQBAEAQBAEAQBAEAQBAEAQBAEAQBAEAQBAcbObNimznj4OojDrei9vJew87X7t2Gw2xBXjSaszKE5QlpRdmURnto7qc1ryC81P1rBiwfzGer94cn7twFGnRaziXmF4SjP2auT2832IaRrf7+R3LRexaOKl+fI3KbKDosH3cOf1h/2/PvWmdGMvdye4scNwnVpezV9qO3/AKXn8+1nUhlbMLtII7P9wUWUXF2ZfUa1OtHTpu6/Pyx7XhtCAIAgCAIDSqsotiuG8p3ZsHef02rdCg5ZvJFXiuFKdJuFP2pbl2v6K76uc5ksjpzd5vzDYB3D/SpUUoq0Sjq1alaWlVd+rUl2L6u76zPk7J8uVJGxQRvkkdsYwXPaTuaBcXJsBvKzjBy1EaviKdGN5vzZdOZGiaLJ2rNXak0u0RDGJnff96e/k9htdSoUlHtOfxOOqVstUdnmWcBZbSEfqAIAgCAIAgCAIAgCAIAgCAIAgCAIAgCAIAgCAIAgCA/CLoCsM9tEseUNaag1IZNphOET+fVsPqnd3Jw2C5K1TpKXaTcLjqlHLXHZ5FL5RyfLkuR0U8b45G7WPFj2EbiDjYi4POosoOOs6ChiKdaN4PzRrscYzrNJB5xv7xvWDSaszfCUqctOm7P59q5/y1jo02UwcJLNPS9U/wDXx81HnQeuOfzLnDcLRdo1/Ze3/l+Xfl1tnQUcuAh6EBhqaptMOUcTsAxJ7gs4U5T1EXE4ulh1ebzepc77F9dS5zlVNY+pw9FvMDie936D8VKhTjDrZQYnHVsRk/ZjsWt9r+i7G2jXA1e5bNZESUVZZIm2ZGjiozo1ZH3gpjY8K4cqQfy2HaCPWPJxBGtiFvhRvnIqsVwmo+zSze3m7tvy7S9c282qbNmPg6aMNvbWeeU95G9zzid+GwXwAUlJLJFJOcpvSk7s669MQgCAIAgCAIAgCAIAgCAIAgCAIAgCAIAgCAIAgCAIAgCAIAgOPnLm1T5zR8HUxh1vReMHsPO1+0bsNh3grxpNWZlCcoS0ouzKIz20d1Oa2tI281NieFaMWD+awej94cnDHVvZRp0Ws4l5heEoz9mrk9vN9iGrQWpkp6h1L6OI6J2eB9X8uxYThGevXtN+HxVXDZU3ePRerufNvXVznUgr2SgknVIFyHYW/QjuUaVGSe0vaHCVCpFtvRazaeVvo11q6NSpykX4R4DpEfk0/mfIrbCglnLwK/E8Kyn7NDJdJ/RfV+DRo2xJNyTtJxJ8Vv6iqtm5PNvW3m33m3kvJsuV5RDTxvkkdiGs5t5JODW4jEkDELKMHLUaa+Jp0Veb7ucuzMnRPDkrVmrdSeYWIj2xMPcf3p7SLbLC4upcKaic/icbUr5ao7PMstbCGEAQBAEAQBAEAQBAEAQBAEAQBAEAQBAEAQBAEAQBAEAQBAEAQBAEAOKArDPXRLFlG8tDqQS7TFsif3Afuj3cnsF7rXOkpdpNw2OqUctcdnkUvlLJ0uSpHRTxvjkbtY8Y23EEYOGBxBINtqiSg46zoKGIp1o3g/NGm8Xt3/oV4ucyqJNxvt+jPWxeGxuxN8ydGtTnNqyyXgpjYh7hy5B/LYdxHrOwxBAct8KHPIqMTwml7NLPr5u7b+ay9c3M3afNqLgqaMMBxc7a5553vOLjt7BsFhgpKSWSKWc5TelJ3Z1V6YhAEAQBAEAQBAEAQBAEAQBAEAQBAEAQBAEAQBAEAQBAEAQBAEAQBAEAQBAcjOTNunzmj4OpjDrX1XDB7Cd7HjEbB2G2IIXjSeTMoTlCWlF2ZR+dGiyryTMxsGrPHI/VY/WbG4E3s17XEY7cW3BsdmxaHQ2FvT4UTS4xZrZzlgZkaKocjas1XqzzixDbXijPYCPrCOdw3CwBxWyFNRIOJxtSvk8ls8yx1sIgQBAEAQBAEAQBAEAQBAEAQBAEAQBAE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4" name="Picture 2"/>
          <p:cNvPicPr>
            <a:picLocks noChangeAspect="1" noChangeArrowheads="1"/>
          </p:cNvPicPr>
          <p:nvPr/>
        </p:nvPicPr>
        <p:blipFill>
          <a:blip r:embed="rId5" cstate="print">
            <a:clrChange>
              <a:clrFrom>
                <a:srgbClr val="FFFFFF"/>
              </a:clrFrom>
              <a:clrTo>
                <a:srgbClr val="FFFFFF">
                  <a:alpha val="0"/>
                </a:srgbClr>
              </a:clrTo>
            </a:clrChange>
          </a:blip>
          <a:srcRect b="62516"/>
          <a:stretch>
            <a:fillRect/>
          </a:stretch>
        </p:blipFill>
        <p:spPr bwMode="auto">
          <a:xfrm>
            <a:off x="539552" y="1853208"/>
            <a:ext cx="6381750" cy="567680"/>
          </a:xfrm>
          <a:prstGeom prst="rect">
            <a:avLst/>
          </a:prstGeom>
          <a:noFill/>
          <a:ln w="9525">
            <a:noFill/>
            <a:miter lim="800000"/>
            <a:headEnd/>
            <a:tailEnd/>
          </a:ln>
        </p:spPr>
      </p:pic>
      <p:pic>
        <p:nvPicPr>
          <p:cNvPr id="9219" name="Picture 3"/>
          <p:cNvPicPr>
            <a:picLocks noChangeAspect="1" noChangeArrowheads="1"/>
          </p:cNvPicPr>
          <p:nvPr/>
        </p:nvPicPr>
        <p:blipFill rotWithShape="1">
          <a:blip r:embed="rId6" cstate="print"/>
          <a:srcRect r="51308" b="74640"/>
          <a:stretch/>
        </p:blipFill>
        <p:spPr bwMode="auto">
          <a:xfrm>
            <a:off x="377627" y="2492896"/>
            <a:ext cx="3186261" cy="323677"/>
          </a:xfrm>
          <a:prstGeom prst="rect">
            <a:avLst/>
          </a:prstGeom>
          <a:noFill/>
          <a:ln w="9525">
            <a:noFill/>
            <a:miter lim="800000"/>
            <a:headEnd/>
            <a:tailEnd/>
          </a:ln>
          <a:effectLst>
            <a:outerShdw blurRad="63500" sx="102000" sy="102000" algn="ctr" rotWithShape="0">
              <a:prstClr val="black">
                <a:alpha val="40000"/>
              </a:prstClr>
            </a:outerShdw>
          </a:effectLst>
        </p:spPr>
      </p:pic>
      <p:pic>
        <p:nvPicPr>
          <p:cNvPr id="20" name="Picture 10" descr="https://encrypted-tbn3.gstatic.com/images?q=tbn:ANd9GcR5_QsNAhtScc0J4V2ixZWneXwqQ_Az7lHZfS-ziqSGPFshyLQMNIH-4DK6"/>
          <p:cNvPicPr>
            <a:picLocks noChangeAspect="1" noChangeArrowheads="1"/>
          </p:cNvPicPr>
          <p:nvPr/>
        </p:nvPicPr>
        <p:blipFill>
          <a:blip r:embed="rId7" cstate="print">
            <a:clrChange>
              <a:clrFrom>
                <a:srgbClr val="FFFFFF"/>
              </a:clrFrom>
              <a:clrTo>
                <a:srgbClr val="FFFFFF">
                  <a:alpha val="0"/>
                </a:srgbClr>
              </a:clrTo>
            </a:clrChange>
            <a:duotone>
              <a:schemeClr val="bg2">
                <a:shade val="45000"/>
                <a:satMod val="135000"/>
              </a:schemeClr>
              <a:prstClr val="white"/>
            </a:duotone>
          </a:blip>
          <a:srcRect/>
          <a:stretch>
            <a:fillRect/>
          </a:stretch>
        </p:blipFill>
        <p:spPr bwMode="auto">
          <a:xfrm>
            <a:off x="1456578" y="4064168"/>
            <a:ext cx="2302627" cy="2276872"/>
          </a:xfrm>
          <a:prstGeom prst="rect">
            <a:avLst/>
          </a:prstGeom>
          <a:noFill/>
        </p:spPr>
      </p:pic>
      <p:pic>
        <p:nvPicPr>
          <p:cNvPr id="15" name="Imagen 14"/>
          <p:cNvPicPr>
            <a:picLocks noChangeAspect="1"/>
          </p:cNvPicPr>
          <p:nvPr/>
        </p:nvPicPr>
        <p:blipFill rotWithShape="1">
          <a:blip r:embed="rId8">
            <a:duotone>
              <a:prstClr val="black"/>
              <a:schemeClr val="accent3">
                <a:tint val="45000"/>
                <a:satMod val="400000"/>
              </a:schemeClr>
            </a:duotone>
          </a:blip>
          <a:srcRect l="61069" t="42125" r="9046" b="37203"/>
          <a:stretch/>
        </p:blipFill>
        <p:spPr>
          <a:xfrm>
            <a:off x="102098" y="116632"/>
            <a:ext cx="2962614" cy="1152128"/>
          </a:xfrm>
          <a:prstGeom prst="rect">
            <a:avLst/>
          </a:prstGeom>
          <a:ln>
            <a:noFill/>
          </a:ln>
          <a:effectLst>
            <a:outerShdw blurRad="190500" algn="tl" rotWithShape="0">
              <a:srgbClr val="000000">
                <a:alpha val="70000"/>
              </a:srgbClr>
            </a:outerShdw>
          </a:effectLst>
        </p:spPr>
      </p:pic>
      <p:sp>
        <p:nvSpPr>
          <p:cNvPr id="2" name="Rectángulo 1"/>
          <p:cNvSpPr/>
          <p:nvPr/>
        </p:nvSpPr>
        <p:spPr>
          <a:xfrm>
            <a:off x="2610036" y="403849"/>
            <a:ext cx="7002524" cy="1224951"/>
          </a:xfrm>
          <a:prstGeom prst="rect">
            <a:avLst/>
          </a:prstGeom>
        </p:spPr>
        <p:txBody>
          <a:bodyPr wrap="square">
            <a:spAutoFit/>
          </a:bodyPr>
          <a:lstStyle/>
          <a:p>
            <a:pPr marL="1143000" marR="673100" lvl="0" indent="0" algn="just" defTabSz="914400" rtl="0" eaLnBrk="1" fontAlgn="auto" latinLnBrk="0" hangingPunct="1">
              <a:lnSpc>
                <a:spcPct val="115000"/>
              </a:lnSpc>
              <a:spcBef>
                <a:spcPts val="0"/>
              </a:spcBef>
              <a:spcAft>
                <a:spcPts val="0"/>
              </a:spcAft>
              <a:buClrTx/>
              <a:buSzTx/>
              <a:buFontTx/>
              <a:buNone/>
              <a:tabLst/>
              <a:defRPr/>
            </a:pPr>
            <a:r>
              <a:rPr kumimoji="0" lang="es-SV" sz="1600" b="0" i="0" u="none" strike="noStrike" kern="1200" cap="none" spc="0" normalizeH="0" baseline="0" noProof="0" dirty="0">
                <a:ln>
                  <a:noFill/>
                </a:ln>
                <a:solidFill>
                  <a:prstClr val="black"/>
                </a:solidFill>
                <a:effectLst/>
                <a:uLnTx/>
                <a:uFillTx/>
                <a:latin typeface="Georgia" panose="02040502050405020303" pitchFamily="18" charset="0"/>
                <a:ea typeface="Georgia" panose="02040502050405020303" pitchFamily="18" charset="0"/>
                <a:cs typeface="Arial" panose="020B0604020202020204" pitchFamily="34" charset="0"/>
              </a:rPr>
              <a:t>Jesús dijo: </a:t>
            </a:r>
            <a:r>
              <a:rPr kumimoji="0" lang="es-SV" sz="1600" b="0" i="1" u="none" strike="noStrike" kern="1200" cap="none" spc="0" normalizeH="0" baseline="0" noProof="0" dirty="0">
                <a:ln>
                  <a:noFill/>
                </a:ln>
                <a:solidFill>
                  <a:prstClr val="black"/>
                </a:solidFill>
                <a:effectLst/>
                <a:uLnTx/>
                <a:uFillTx/>
                <a:latin typeface="Georgia" panose="02040502050405020303" pitchFamily="18" charset="0"/>
                <a:ea typeface="Georgia" panose="02040502050405020303" pitchFamily="18" charset="0"/>
                <a:cs typeface="Arial" panose="020B0604020202020204" pitchFamily="34" charset="0"/>
              </a:rPr>
              <a:t>“</a:t>
            </a:r>
            <a:r>
              <a:rPr kumimoji="0" lang="es-SV" sz="1600" b="0" i="1" u="sng" strike="noStrike" kern="1200" cap="none" spc="0" normalizeH="0" baseline="0" noProof="0" dirty="0">
                <a:ln>
                  <a:noFill/>
                </a:ln>
                <a:solidFill>
                  <a:prstClr val="black"/>
                </a:solidFill>
                <a:effectLst/>
                <a:uLnTx/>
                <a:uFillTx/>
                <a:latin typeface="Georgia" panose="02040502050405020303" pitchFamily="18" charset="0"/>
                <a:ea typeface="Georgia" panose="02040502050405020303" pitchFamily="18" charset="0"/>
                <a:cs typeface="Arial" panose="020B0604020202020204" pitchFamily="34" charset="0"/>
              </a:rPr>
              <a:t>pero recibiréis poder, cuando haya venido sobre</a:t>
            </a:r>
            <a:r>
              <a:rPr kumimoji="0" lang="es-SV" sz="1600" b="0" i="0" u="none" strike="noStrike" kern="1200" cap="none" spc="0" normalizeH="0" baseline="0" noProof="0" dirty="0">
                <a:ln>
                  <a:noFill/>
                </a:ln>
                <a:solidFill>
                  <a:prstClr val="black"/>
                </a:solidFill>
                <a:effectLst/>
                <a:uLnTx/>
                <a:uFillTx/>
                <a:latin typeface="Georgia" panose="02040502050405020303" pitchFamily="18" charset="0"/>
                <a:ea typeface="Georgia" panose="02040502050405020303" pitchFamily="18" charset="0"/>
                <a:cs typeface="Arial" panose="020B0604020202020204" pitchFamily="34" charset="0"/>
              </a:rPr>
              <a:t> </a:t>
            </a:r>
            <a:r>
              <a:rPr kumimoji="0" lang="es-SV" sz="1600" b="0" i="1" u="sng" strike="noStrike" kern="1200" cap="none" spc="0" normalizeH="0" baseline="0" noProof="0" dirty="0">
                <a:ln>
                  <a:noFill/>
                </a:ln>
                <a:solidFill>
                  <a:prstClr val="black"/>
                </a:solidFill>
                <a:effectLst/>
                <a:uLnTx/>
                <a:uFillTx/>
                <a:latin typeface="Georgia" panose="02040502050405020303" pitchFamily="18" charset="0"/>
                <a:ea typeface="Georgia" panose="02040502050405020303" pitchFamily="18" charset="0"/>
                <a:cs typeface="Arial" panose="020B0604020202020204" pitchFamily="34" charset="0"/>
              </a:rPr>
              <a:t>vosotros el Espíritu Santo,</a:t>
            </a:r>
            <a:r>
              <a:rPr kumimoji="0" lang="es-SV" sz="1600" b="0" i="1" u="none" strike="noStrike" kern="1200" cap="none" spc="0" normalizeH="0" baseline="0" noProof="0" dirty="0">
                <a:ln>
                  <a:noFill/>
                </a:ln>
                <a:solidFill>
                  <a:prstClr val="black"/>
                </a:solidFill>
                <a:effectLst/>
                <a:uLnTx/>
                <a:uFillTx/>
                <a:latin typeface="Georgia" panose="02040502050405020303" pitchFamily="18" charset="0"/>
                <a:ea typeface="Georgia" panose="02040502050405020303" pitchFamily="18" charset="0"/>
                <a:cs typeface="Arial" panose="020B0604020202020204" pitchFamily="34" charset="0"/>
              </a:rPr>
              <a:t> y me seréis testigos en Jerusalén, en toda Judea, en Samaria, y hasta lo último de la tierra...” </a:t>
            </a:r>
            <a:r>
              <a:rPr kumimoji="0" lang="es-SV" sz="1600" b="0" i="1"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Hechos 1:8</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8199"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26535" y="1961579"/>
            <a:ext cx="4301178" cy="603325"/>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4326535" y="2005410"/>
            <a:ext cx="4301177"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800" b="1"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¡CUANDO E PODER DE DIOS LLEGA,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SV" sz="1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LA IGLESIA DE DIOS SALE!</a:t>
            </a:r>
            <a:endParaRPr kumimoji="0" lang="es-SV"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5" name="Rectángulo 24"/>
          <p:cNvSpPr/>
          <p:nvPr/>
        </p:nvSpPr>
        <p:spPr>
          <a:xfrm>
            <a:off x="860351" y="2889175"/>
            <a:ext cx="8060841" cy="1151534"/>
          </a:xfrm>
          <a:prstGeom prst="rect">
            <a:avLst/>
          </a:prstGeom>
        </p:spPr>
        <p:txBody>
          <a:bodyPr wrap="square">
            <a:spAutoFit/>
          </a:bodyPr>
          <a:lstStyle/>
          <a:p>
            <a:pPr marL="584200" marR="0" lvl="0" indent="0" algn="l" defTabSz="914400" rtl="0" eaLnBrk="1" fontAlgn="auto" latinLnBrk="0" hangingPunct="1">
              <a:lnSpc>
                <a:spcPct val="109000"/>
              </a:lnSpc>
              <a:spcBef>
                <a:spcPts val="0"/>
              </a:spcBef>
              <a:spcAft>
                <a:spcPts val="0"/>
              </a:spcAft>
              <a:buClrTx/>
              <a:buSzTx/>
              <a:buFontTx/>
              <a:buNone/>
              <a:tabLst/>
              <a:defRPr/>
            </a:pPr>
            <a:r>
              <a:rPr kumimoji="0" lang="es-SV" sz="1600" b="0" i="0"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En Hechos 2, vemos que el poder de Dios llega a través del Espíritu Santo. La Iglesia nace, establece su misión y se desarrolla un patrón de funciones. Al observar estas funciones hay que recordar que nosotros, su iglesia, para poder llevar a cabo nuestra tarea, debemos estar funcionando de acuerdo al patrón bíblico.</a:t>
            </a:r>
            <a:endParaRPr kumimoji="0" lang="es-SV"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26" name="Picture 6"/>
          <p:cNvPicPr>
            <a:picLocks noChangeAspect="1" noChangeArrowheads="1"/>
          </p:cNvPicPr>
          <p:nvPr/>
        </p:nvPicPr>
        <p:blipFill rotWithShape="1">
          <a:blip r:embed="rId10">
            <a:extLst>
              <a:ext uri="{28A0092B-C50C-407E-A947-70E740481C1C}">
                <a14:useLocalDpi xmlns:a14="http://schemas.microsoft.com/office/drawing/2010/main" val="0"/>
              </a:ext>
            </a:extLst>
          </a:blip>
          <a:srcRect t="-6940" r="89861"/>
          <a:stretch/>
        </p:blipFill>
        <p:spPr bwMode="auto">
          <a:xfrm>
            <a:off x="179512" y="2889175"/>
            <a:ext cx="1361681" cy="889957"/>
          </a:xfrm>
          <a:prstGeom prst="rect">
            <a:avLst/>
          </a:prstGeom>
          <a:noFill/>
          <a:extLst>
            <a:ext uri="{909E8E84-426E-40DD-AFC4-6F175D3DCCD1}">
              <a14:hiddenFill xmlns:a14="http://schemas.microsoft.com/office/drawing/2010/main">
                <a:solidFill>
                  <a:srgbClr val="FFFFFF"/>
                </a:solidFill>
              </a14:hiddenFill>
            </a:ext>
          </a:extLst>
        </p:spPr>
      </p:pic>
      <p:cxnSp>
        <p:nvCxnSpPr>
          <p:cNvPr id="27" name="Conector recto 26"/>
          <p:cNvCxnSpPr/>
          <p:nvPr/>
        </p:nvCxnSpPr>
        <p:spPr>
          <a:xfrm>
            <a:off x="1479205" y="3981833"/>
            <a:ext cx="7380000"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28" name="Conector recto 27"/>
          <p:cNvCxnSpPr/>
          <p:nvPr/>
        </p:nvCxnSpPr>
        <p:spPr>
          <a:xfrm>
            <a:off x="1479497" y="2961183"/>
            <a:ext cx="7380000" cy="0"/>
          </a:xfrm>
          <a:prstGeom prst="line">
            <a:avLst/>
          </a:prstGeom>
          <a:ln w="19050"/>
        </p:spPr>
        <p:style>
          <a:lnRef idx="1">
            <a:schemeClr val="dk1"/>
          </a:lnRef>
          <a:fillRef idx="0">
            <a:schemeClr val="dk1"/>
          </a:fillRef>
          <a:effectRef idx="0">
            <a:schemeClr val="dk1"/>
          </a:effectRef>
          <a:fontRef idx="minor">
            <a:schemeClr val="tx1"/>
          </a:fontRef>
        </p:style>
      </p:cxnSp>
      <p:sp>
        <p:nvSpPr>
          <p:cNvPr id="10" name="Rectángulo 9"/>
          <p:cNvSpPr/>
          <p:nvPr/>
        </p:nvSpPr>
        <p:spPr>
          <a:xfrm>
            <a:off x="-1065461" y="6251281"/>
            <a:ext cx="7542584" cy="338554"/>
          </a:xfrm>
          <a:prstGeom prst="rect">
            <a:avLst/>
          </a:prstGeom>
        </p:spPr>
        <p:txBody>
          <a:bodyPr wrap="square">
            <a:spAutoFit/>
          </a:bodyPr>
          <a:lstStyle/>
          <a:p>
            <a:pPr marL="1193800" marR="0" lvl="0" indent="0" algn="l" defTabSz="914400" rtl="0" eaLnBrk="1" fontAlgn="auto" latinLnBrk="0" hangingPunct="1">
              <a:lnSpc>
                <a:spcPct val="100000"/>
              </a:lnSpc>
              <a:spcBef>
                <a:spcPts val="0"/>
              </a:spcBef>
              <a:spcAft>
                <a:spcPts val="0"/>
              </a:spcAft>
              <a:buClrTx/>
              <a:buSzTx/>
              <a:buFontTx/>
              <a:buNone/>
              <a:tabLst/>
              <a:defRPr/>
            </a:pPr>
            <a:r>
              <a:rPr kumimoji="0" lang="es-SV" sz="1600" b="0" i="1" u="none" strike="noStrike" kern="1200" cap="none" spc="0" normalizeH="0" baseline="0" noProof="0" dirty="0">
                <a:ln>
                  <a:noFill/>
                </a:ln>
                <a:solidFill>
                  <a:prstClr val="black"/>
                </a:solidFill>
                <a:effectLst/>
                <a:uLnTx/>
                <a:uFillTx/>
                <a:latin typeface="Franklin Gothic Medium" panose="020B0603020102020204" pitchFamily="34" charset="0"/>
                <a:ea typeface="Franklin Gothic Medium" panose="020B0603020102020204" pitchFamily="34" charset="0"/>
                <a:cs typeface="Arial" panose="020B0604020202020204" pitchFamily="34" charset="0"/>
              </a:rPr>
              <a:t>El patrón de la iglesia del primer siglo (Hechos 2:41-47)</a:t>
            </a:r>
            <a:endParaRPr kumimoji="0" lang="es-SV"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8519947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noChangeArrowheads="1"/>
          </p:cNvPicPr>
          <p:nvPr/>
        </p:nvPicPr>
        <p:blipFill>
          <a:blip r:embed="rId3"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sp>
        <p:nvSpPr>
          <p:cNvPr id="4" name="3 Rectángulo"/>
          <p:cNvSpPr/>
          <p:nvPr/>
        </p:nvSpPr>
        <p:spPr>
          <a:xfrm>
            <a:off x="0" y="332656"/>
            <a:ext cx="9144000" cy="144016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11 CuadroTexto"/>
          <p:cNvSpPr txBox="1"/>
          <p:nvPr/>
        </p:nvSpPr>
        <p:spPr>
          <a:xfrm>
            <a:off x="1619672" y="644495"/>
            <a:ext cx="316835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7200" b="0" i="0" u="none" strike="noStrike" kern="1200" cap="none" spc="0" normalizeH="0" baseline="0" noProof="0" dirty="0">
                <a:ln>
                  <a:noFill/>
                </a:ln>
                <a:solidFill>
                  <a:srgbClr val="219EEB"/>
                </a:solidFill>
                <a:effectLst/>
                <a:uLnTx/>
                <a:uFillTx/>
                <a:latin typeface="Calibri"/>
                <a:ea typeface="+mn-ea"/>
                <a:cs typeface="+mn-cs"/>
              </a:rPr>
              <a:t>………</a:t>
            </a:r>
            <a:endParaRPr kumimoji="0" lang="es-ES" sz="7200" b="0" i="0" u="none" strike="noStrike" kern="1200" cap="none" spc="0" normalizeH="0" baseline="0" noProof="0" dirty="0">
              <a:ln>
                <a:noFill/>
              </a:ln>
              <a:solidFill>
                <a:srgbClr val="219EEB"/>
              </a:solidFill>
              <a:effectLst/>
              <a:uLnTx/>
              <a:uFillTx/>
              <a:latin typeface="Calibri"/>
              <a:ea typeface="+mn-ea"/>
              <a:cs typeface="+mn-cs"/>
            </a:endParaRPr>
          </a:p>
        </p:txBody>
      </p:sp>
      <p:sp>
        <p:nvSpPr>
          <p:cNvPr id="1034" name="AutoShape 10" descr="data:image/jpeg;base64,/9j/4AAQSkZJRgABAQAAAQABAAD/2wCEAAkGBxQHEhQTEhQQFhUWGBcYGRYTFBwVGxkbGRoYFxUbHBYZHCghGB4lGxgUIjEtKCorLi4uGB8zODMsNy0tLisBCgoKDg0OGxAQGzclHyQsLCwyLDcxNCwuLCwsLDQsLDQuLDQsLDA3NCwsLSwsLC84Lyw0NCwvLCw0NDIsLCwsLP/AABEIAJ8BPQMBEQACEQEDEQH/xAAcAAEAAgMBAQEAAAAAAAAAAAAABgcDBAUCCAH/xABEEAABAwIBBgoGBwgCAwAAAAABAAIDBBEhBQYHEjFBExciUVJTYXGBkTJCkpPR0xUjYnKhscEUM0Njc4Lh8LLSNIOi/8QAGwEBAAIDAQEAAAAAAAAAAAAAAAQFAgMGAQf/xAA6EQACAQICBAoJBQEBAQEAAAAAAQIDEQQhEjFRoQUTFUFSYXGBkdEGFiIyU7HB4fAUYpKi4kKC8TP/2gAMAwEAAhEDEQA/ALxQBAEAQBAEAQBAEAQBAEAQBAEAQBAcfLedFJkLCeZjXWvwYu955vq23dbttZYylGKvJ2NtGhUrS0aUXJ9SuQHLWlh8nJpIA0dZUYnttEw2G6xLvBQ6mOgvdVzo8J6LYipnXkorZrflvZCK3OCrr3a8lVUl27VldEBt9FsZa1px2gX7VEli6rd72Ojo+j+Bpw0XDS628/pbusd/I+kqtydhJwdQ3mk5D+z6xg2d7XHtW6njmvfRV4v0Upyzw87dTzXjr+ZO8j6S6Kvwkc6nd/PADe08KCWAfeLT2KbTr056mczi+CcXhc6kMtqzX277ExjkEoDmkEHEEG4PcQtxXHpAEAQBAEAQBAEAQBAEAQBAEAQBAEAQBAEAQBAEAQBAEAQBAEAQBAEBXecWlykyY58ULZJpGEtNwYow5ps4F7mlx3+i0g22rXOqo9ZNw2AqV30Vtd91k2/zMgeVdINXl/WHDcGzoU4MWFza7/TJtgbOAPMoFbFVeZWOs4O4AwLzlLjGtfMvDXvI+1obe283PaTtPeoMpOTu2dTSo06UdGnFJbErH6vDYEAQBAbeSspzZGOtTSyREm5DDySbWu6M3Y42ttBW6niakNTKrF8DYPE5zhZ7Vk/v33JhkbTMYbCqjbKOnByH+7dyXE8+s0disoYhvKcbHGYrgaEfaw9VSWxpp+NrPcWbmznLT5zxGWme5zWnVcHMcwtdYGxDgL4EYi47VJTT1FHOEoO0lZnXXpiEAQBAEAQBAEAQBAEAQBAEAQBAEAQBAEAQBAEAQBAEAQBAEAQHztlfRxlOonme2kcWulkc08NALgvJBsZbjAhRZ0ZOTZeUOEaMKUYu90jg01C/J5kjkGq9r3Nc3Wa7VLOQ4azSQbEHYVX4nKejsOx4EtPDuqtUm33L2fmmbCjlyEAQBAEAQHnJWZdblsPkpoOFYHubrCWJtjg6xa+QEYObu3hWdOm5wUkcJjMXTw2InSle6b8HmtzLj0P5v1Ob1POyqiMTnS6zQXsfcajRe7HOAxBUunFxjZnP42vGtV0o6rE+WwiBAEAQBAEAQBAEAQBAEAQBAEAQBAEAQBAEAQBAEAQBAEAQBAEBjqJhTtc9xs1oLieYAXP4ID5mkndVOdI/0pHOe7G/KeS52O/ElUNWWlNvrPrXB9HiMLTpvWoq/bbPeeVrJgQBAEAQBAWdoUrf/KgOy8cox2kgsfh2BkXmrXAyvBrYzgPSqjo4qNTmlHen5NFoqacwEAQBAEAQBAEAQBAEAQBAEAQBAEAQBAEAQBAR/LeelFkUlskzS8YcHF9Y8HmcG31P7rLCdSMPediTh8JXxLtRg5fLx1ECyzpWmnwpYWRDpzfWPt2MadVp8XjsUOpjor3Fc6PCeitWWeIno9SzfjqW86OhnLs+XjWvnmkls6INLyLAWkuQ1tmtuRfADCylUZSlH2tZQ8IUqVKtaj7tsudvmv361a2VizFtIIQBAEAQBARnSRW/sOTqg73tEQ/9pEbrdzXOPgtdWWjBvqJeAocfiadPbJeHPuKGVCfWwgCAIAgCAICV6Lq39jyjEN0rJIj4jhB+MbR4qbgZWm1tRy3pVQ0sNCov+ZbmvNIvRWpwQQBAEAQBAEBRNZn1XZIyhWRsn1mtml1I5m8IzV1yLDEPAbzBwHKHModfESpyuldHRcF8E0MbS0ZScZ609aavZ3XV2rWiYZG0rwy4VUT4j047ys8Wga47gHd6yp4ynLXka8X6OYyhnBaa6tfh5XJzkvK8GV269PLHIML6jgbX3OG1p7DYqSnfNFHKLi9GSs9hur0xCAIAgCAIAgCAIDnZXy7T5FF6iaOO+wOPKd91g5TvAFeNpK7M6dOdSWjBNvYs34EDy1pZa27aOFzjjaSfkNHMRG06zh2EsKi1MbTjqzL/AAno1i62dS0F15vwX1aILlnOqsy1cTTv1T/Dj+qZstbVbi8feLlCqYypLVkdLhfRzB0c5LTfXq8NXjc4zWhgsAAOYYKK23my9jCMFoxVkuYx1MZmaWg6pIte1+/eNyyhJRkm0acTSlVpSpwlotq19fbzrm6+skGYucsmZzJWsZHIZS0ku1m2DQQ0AA9rj49imwxqiraO/wCxzWI9GZ1paTqpZW93/RJ+Nio6iDzd8Vlyh+3f9iP6ov439f8AQ42KjqIPN3xTlD9u/wCw9UX8b+v+hxsVHUQebvinKH7d/wBh6ov439f9DjYqOog83fFOUP27/sPVF/G/r/ocbFR1EHm74pyh+3f9h6ov439f9HmbS5PE0uMEFgCdrt2POso47SaSjv8Asa63otxVOVSVbJJv3dn/AKNvTJlsNpqJjtZvDEynVBI5DGgtNsdswP8Aat2LTdOy5ys4AnThjFUqaop8zeby5r8zZVH0lHzu9h3wVXxE/wAaO65Vwu1/xl5D6Sj53ew74JxE/wAaHKuF2v8AjLyH0lHzu9h3wTiJ/jQ5Vwu1/wAZeQ+ko+d3sO+CcRP8aHKuF2v+MvIfSUfO72HfBOIn+NDlXC7X/GXkPpKPnd7DvgnET/Ghyrhdr/jLyH0lHzu9h3wTiJ/jQ5Vwu1/xl5G1kvLjKGeGUF945I34NIJDXAkYi2IBHit1CnOFRP6lfwrjcNiMHUppu9rr2XrWa5uovXSBnY/NVkDmMY8yvczlki1ml27uKsq1Ti4aVrnE8HYNYyuqOlo3vna+rPaiHcbFR1EHm74qHyh+3f8AY6P1Rfxv6/6HGxUdRB5u+Kcoft3/AGHqi/jf1/0ONio6iDzd8U5Q/bv+w9UX8b+v+hxsVHUQebvinKH7d/2Hqi/jf1/0ONio6iDzd8U5Q/bv+w9UX8b+v+hxsVHUQebvinKH7d/2Hqi/jf1/0V1lgOylVSVN2sMkhkLQCbF3pi5Owku7r9i01MSp39nX1/YtMFwLUwzharfRd/d5ude9z3fz5j2oh0J+xuMTg9hc142PY4scO57SCPArOFSUPddiNicHQxKtWgpfPuetEtyPpHrcm2D3MqGdGYar7WwAlZsxxu5rzt8JlPHSXvq5zeL9FaUs6E9Hqea8dfzJ3kbSdR11hNr07t/Ci7O20rcAO12qplPEU56mc1i+BsZhs5wutqzXmu9ImUE7ahocxzXNOIc0hwPcRgVvKsyIAgCAwVtZHQML5ZI42Da6RwY0f3ONkBCss6UqWju2nbJUOxxH1cdxzvcLkHcWtcO1R6mKpw579hb4TgLG4nNQ0Vtllu17iCZaz/rsq3AlEDDcatONU2PPKbvuOdpb3KFPHTfuqx02F9FsPDOvJyezUvPeiLnlEuNy5xuXE3JPOScSe9RJTlJ3k7nRUMNSoR0aUVFdSsFibwgCAIAgCAIAgCAIDSyvJqRkdIgfqfwBW7Dq877Cr4XqaOGcek0vq9yZbukTM+pzphyf+zhh4KJ4drv1fTbBq2vt9ByuKsHJWR86wOJjQk3Ja0Qnikyj0IPej4LRxEtpZcrUtj3eY4pMo9CD3o+CcRLaOVqWx7vMcUmUehB70fBOIltHK1LY93mOKTKPQg96PgnES2jlalse7zHFJlHoQe9HwTiJbRytS2Pd5jikyj0IPej4JxEto5WpbHu8xxSZR6EHvR8E4iW0crUtj3eYGiTKI9SD3o+CyjQkncwqcKUpQcUnmmubzJjp+dwVPSu3NmJvb7JJHiA5Z11eFtpF4KqcXiFU6Ofg03uuVoqM+phD0IAgCAIAgCAIAgCA2MnV8uSna9PLJE69yY3Focdg1m+i/wDuBW2nXqQ1MrcXwThMVnUhntWT8V9bk2yJpTqKWzamNk7emz6qTvI9Bx7gwKbTx6/7RzWK9FJrPDzv1PJ+K8kTvImflFliwEojebfVz/VuudwJOq8/dc5TYVYT91nNYnBYjDO1aDXXzeOreSZZkU+V8s5XknqZXTufLaSQNc9xc5gLjg25wbswFtm9V2Ii5tq/dzHY8EVaeFhGTpp3S9q3tK/zXVk+0ywzNnF2kEf7tG4qvlFxdmdfRr060dOm7r817H1GReG4IAgCAIAgCAIAgCAIAgMdHQ/TNbS020Pe0OH2XOAcfBjZFOwcbu/X8vxHK+klfRjoLmi/7Oy3KR9RgWVocGEAQBAEAQBAEAQEJ0xZM+kcmSmwLoXMlF92qdWQ+7dIsKivFkjCz0K0W9vzyKOyfJwkbTvtY97eSfxCpKqtNn1Hg+pxmGg3rtZ9qye9GwtZNCAIAgCAIAgCAIAgCAIDUrK1sF2+k7oj9TsA/wBxW2nSlLPUtpXYzH0qN4e9Lo+fMvnsTJLo9y7UwiZrZpGsHB6sbXEsYOXg1pwbuva17DBW2HeVr3Pn/C0IqamoqN75JWSt+ZvLsRxs9s2anN6d5njsyR7iyVp1mOuS4DW9V3Y4A4G1xitVWm02ybgsZTlCNPU0ku3sI6xxjOs0kHnG/sI3rS7NWZZQlKnLTpuz27e3b+WOhTZTBwks09Ieif8Ar4+ajzoPXHP5lzhuFov2a60Xt/5fl35dd8joqOXAQ9PxztXE4d6JXMZSUVdux44ZvSb5he6Mthr4+l0l4ocM3pN8wmjLYOPpdJeKHDN6TfMJoy2Dj6XSXihwzek3zCaMtg4+l0l4ocM3pN8wmjLYOPpdJeKHDN6TfMJoy2Dj6XSXihwzek3zCaMtg4+l0l4ocM3pN8wmjLYOPpdJeKJPoaofpHKj5rXbBG8hw3ONomjxDpj4K1wkLR/Oc4H0gxHGVXbNN7oq3zuWFpGzxnzbkgZTiA67XufwrHOtYtDLar22/ic+wLPEV+KSstZG4G4KWPnNSlZRS3//ABkQ4067o0XupPnKL+vlsOg9U6PxH4Icadd0aL3Unzk/Xy2D1To/Efghxp13RovdSfOT9fLYPVOj8R+CHGnXdGi91J85P18tg9U6PxH4Icadd0aL3Unzk/Xy2D1To/Efghxp13RovdSfOT9fLYPVOj8R+CHGnXdGi91J85P18tg9U6PxH4I8yaVK8A2ZRXsbfVSfOXqx7vmjCp6KU1FuNR3tsRb9RCzLFO5hxZNEWnD1ZG2OB7CrI4k+XKC9IZIpCA5jiCL7COS4Y/aa7zVRiab0suw+i8B4uLpNSdtUvFZ70/E3OGb0m+YUXRlsLvj6XSXihwzek3zCaMtg4+l0l4ocM3pN8wmjLYOPpdJeKHDN6TfMJoy2Dj6XSXihwzek3zCaMtg4+l0l4ocM3pN8wmjLYOPpdJeKHDN6TfMJoy2Dj6XSXij9EzT6zfMJovYeqvTbspLxPa8NoQGOedtOLuIH69w3rKMHJ2Ror4inQjpVHZfPsWt9xyqmvdPg27G//R8fV8Me0KVCjGObze4ocTwjWrezD2I/2ffzd131rUaoAZ2Lbm2V3s043eSLT0fZh1hjfJIxsIfqarZiWvIGsblgaS0Yj0rHA4c8yjBxWZz/AAhiYV5JQ1K+faXVVUzKtjo5Gsexws5j2hzXA7QWnAhbSvKmzy0Ph2tLk42OJNPI7kn+nIfRPY7DHa0Cy0zoqWoscNwjUpZTzW8qOuo5MnyOimY+ORvpMe3VI5sDtB3HYdyiyi46y8o16dZXg7nimqHUvo4t6J2eB9X8uxa5wjPXr2k3DYmrhsqbvHovV3Pm+XVznVpaxtTgMHdE7f8AI7lFnSlDs2l/hcdSxGSyl0Xr+661c0ctT6xDBsBaXd9xqj8z5LfhoWTl+fn3KnhrEaUo0VqTTfbfJfV/+TUstxXWQsgshZBZCyCyFkFkLILIWQWQsgsi7tAGTOApJ6gixll1Ab7WRA2Nt3LfKPDuU2krROZx1TSq22ZbzhaV6kVGUXgH91FFGR28qX8pQq/Hy9pLqOu9E6VqFSptlbwV/qRBQTrAgCAIAgCAIAgL+0fVIqcm0hHqxCPxivEfxYVf05aUU+o+Q4ulxVedPZJrwZRGlLJn0ZlWpAFmyFsze3hOU8+84TyWiurO5bcFzUoaOzzbItZaC0shZBZCyCyFkFkLILIWQWQsgsjHM248Rs7wsovM1Vopwt1r5o7tDU/tDATa4wd2EbfDf3FQKsNGVl3HV4HFcfQU5a1lLtWvuetdTRrVOU90dj9o+j4dL8u1bYUOefgQsTwsvdw+f7v+e7buXXzHPcS83JJPOf8AcB3LeslZaink3KWnN3ltf5kupWR3s1s0KrOl1qePkA2dM/kxt5xrW5R7GgnEXsMVuhSciBieEKdLJZv81svHM3RzS5sWktw1QP40gHJNrHg2bI9+OLsSNYhSowUdRRV8TUrO833cxMlkaAgCA42c2a9NnOzUqYw4i+q8cl7L7S14xGwYbDYXBXjSeTM4TlB6UXZlI55aManN28kV6iAXOsxv1jB9uMbQB6zcMCSGhRp0OeJc4bhNP2auXX5/ngQTB9j4gg/iCFozRa5SSa7U/qn9SRaP81jnhVCJxkEYDpJpG21gBg0AlpbrF2qBcbA47lupQTfUiux2KlThrvKTvfsf2SLU4lKLr6/24fkLdxMNhW8o4jpbl5DiUouvr/bh+QnEw2DlHEdLcvIcSlF19f7cPyE4mGwco4jpbl5DiUouvr/bh+QnEw2DlHEdLcvIcSlF19f7cPyE4mGwco4jpbl5DiUouvr/AG4fkJxMNg5RxHS3LyHEpRdfX+3D8hOJhsHKOI6W5eQ4lKLr6/24fkJxMNg5RxHS3LyJ1m5kSPN2njpodYsjvYvILiXOLnEkAC5LjuC2pWIUpOTbetlD52Vf7dXVT+eZ7e8RngmnadzB/jYqXFyvVZ9K9HqehgIX57vxbtuscpRy7CAIAgCAIAgCAuXQ7VcNQuZ1Uz2jucGy383u8irrCSvSR8y4fpcXj6nXZ+KX1ubWd+jumztmbPNJUsc2MR2hdGAQHOcL68bje7zvW6UFLWVtHEVKN9B2ucPiUouvr/bh+QsOJhsN/KOI6W5eQ4lKLr6/24fkJxMNg5RxHS3LyHEpRdfX+3D8hOJhsHKOI6W5eQ4lKLr6/wBuH5CcTDYOUcR0ty8hxKUXX1/tw/ITiYbByjiOluXkOJSi6+v9uH5CcTDYOUcR0ty8hxKUXX1/tw/ITiYbByjiOluXkamVtCtO2GQ081WZg0mNsj4tRzhi0O1YgbEi23C6cTEco17q7urrmXM7lJFuJB1hsu03GIuMW847eZRXl2l9FqpqfstJ25nsuvzcbVDRSZRkbFCx8kjtjGDWJ5zbcBvJwG9eRg5aj2tXp0VebLezO0PNi1ZcouDzgRTxnkj+pIMX7sG2GBxcCpUKKjrKLE8I1KuUclvZbFPA2la1kbWsY0ANawBrWgYABowAC3FeZEAQBAEAQBAQTPPRjTZw60sVqeoOJewch5+3HsJ+0LHnvsWE6alrJOHxVSg/ZeWzmNrRjmccz6ZzZTG6eV5dI6MktsCRG1ri0EgC5xG17l7GOirGutWdWekyYrI1BAEAQBAEAQBAY6mYU7HPdsa0uPcBcoD5jDzLynek7E95xP43VBUlpTb6z67g6XFYenT2RS8EfqwJIQBAEAQBAEAQFlaFKqz6qInAtie0dxe1529se79FaYCXsNdZwXpXStiIVNsbeD+5aqnHLBAEAQBAEAQBAEBVGcOiI5XyjJOyVkVNLZ7w0XkEhJ4QNaRq2ceVck2LjySFrlTUnmS6GMnRi1Hu6tfmWBm5m1TZtR8HTRtZf0nHlPeedzzid/YNwAWaSWSI05ym9KTuzrr0xCAIAgCAIAgCAIAgCAIAgCAIAgCAICP6QKoUeTqpx9aMx8+MpEQ2A73j/CwqS0YN9RIwlLja8Ke2SXiygFQH14IAgCAIAgCAIAgJfooqv2fKLB1kckdu3ky/lGfNTsBL2muo5T0spXoU6myVvFfYvBWhwgQBAEAQBAEAQBAEAQBAEAQBAEAQBAEAQBAEAQBAEAQBARXPHPynzQkjjnZUOMjS4GMMLRY25Re9tljKaiszfQw8q0rRsut5JdrOQNLdKf4Fb7MXzlH/AFlIuF6N458y8SP58Z/xZxU3AQxVDS57C4yiMDVbd2Gq9xJ1gzm347jpr4qEqbjHWWHBfAGKoYuFWqloq719TtvsQFVp24QBAEAQBAEAQBAb+QMpfQ9TDPqlwjeCQ21y03a+18L6rnW2d42rdh6ip1FJ6ir4Ywc8XhJUoe9k13PyuWfxtUvUVvsxfOVl+tpHGerWP2LxMNTpkoqb0oa3sAbESfDhlnDEwnqI2J4FxOHV6lr7L3b7F82WHTyidrXi9nAOF9uIut5UmRAEAQBAEAQBAEAQBAEAQBAEAQBAEAQBAEAQBAEAQFJ6f/8AyKX+m/8A5BR8RzFxwRrn3fUq6nqHU3onDonZ4dH8uxRJwjPX4nQ4fE1cN/8Am8ui9Xds7suo6tLWtqcNjuidvhzjuUSdKUM+Yv8AC4+liPZWUtj1921dnebK1k4IAgCAIAgCAIAgPL3iMEkgAbScESbdkYTnGEXKTslznNqcpF+EeA6RH5NP6+RUqFBLOXgUeJ4VlP2aGS6T+i+r8GjQdvOJJ2k4nzW9bCpktcnm3rfOfXGS/wBzF/TZ/wAQrE442kAQBAEAQBAEAQBAEAQBAEAQBAEAQBAEAQBAEAQBAcbObNimznj4OojDrei9vJew87X7t2Gw2xBXjSaszKE5QlpRdmURnto7qc1ryC81P1rBiwfzGer94cn7twFGnRaziXmF4SjP2auT2832IaRrf7+R3LRexaOKl+fI3KbKDosH3cOf1h/2/PvWmdGMvdye4scNwnVpezV9qO3/AKXn8+1nUhlbMLtII7P9wUWUXF2ZfUa1OtHTpu6/Pyx7XhtCAIAgCAIDSqsotiuG8p3ZsHef02rdCg5ZvJFXiuFKdJuFP2pbl2v6K76uc5ksjpzd5vzDYB3D/SpUUoq0Sjq1alaWlVd+rUl2L6u76zPk7J8uVJGxQRvkkdsYwXPaTuaBcXJsBvKzjBy1EaviKdGN5vzZdOZGiaLJ2rNXak0u0RDGJnff96e/k9htdSoUlHtOfxOOqVstUdnmWcBZbSEfqAIAgCAIAgCAIAgCAIAgCAIAgCAIAgCAIAgCAIAgCA/CLoCsM9tEseUNaag1IZNphOET+fVsPqnd3Jw2C5K1TpKXaTcLjqlHLXHZ5FL5RyfLkuR0U8b45G7WPFj2EbiDjYi4POosoOOs6ChiKdaN4PzRrscYzrNJB5xv7xvWDSaszfCUqctOm7P59q5/y1jo02UwcJLNPS9U/wDXx81HnQeuOfzLnDcLRdo1/Ze3/l+Xfl1tnQUcuAh6EBhqaptMOUcTsAxJ7gs4U5T1EXE4ulh1ebzepc77F9dS5zlVNY+pw9FvMDie936D8VKhTjDrZQYnHVsRk/ZjsWt9r+i7G2jXA1e5bNZESUVZZIm2ZGjiozo1ZH3gpjY8K4cqQfy2HaCPWPJxBGtiFvhRvnIqsVwmo+zSze3m7tvy7S9c282qbNmPg6aMNvbWeeU95G9zzid+GwXwAUlJLJFJOcpvSk7s669MQgCAIAgCAIAgCAIAgCAIAgCAIAgCAIAgCAIAgCAIAgCAIAgOPnLm1T5zR8HUxh1vReMHsPO1+0bsNh3grxpNWZlCcoS0ouzKIz20d1Oa2tI281NieFaMWD+awej94cnDHVvZRp0Ws4l5heEoz9mrk9vN9iGrQWpkp6h1L6OI6J2eB9X8uxYThGevXtN+HxVXDZU3ePRerufNvXVznUgr2SgknVIFyHYW/QjuUaVGSe0vaHCVCpFtvRazaeVvo11q6NSpykX4R4DpEfk0/mfIrbCglnLwK/E8Kyn7NDJdJ/RfV+DRo2xJNyTtJxJ8Vv6iqtm5PNvW3m33m3kvJsuV5RDTxvkkdiGs5t5JODW4jEkDELKMHLUaa+Jp0Veb7ucuzMnRPDkrVmrdSeYWIj2xMPcf3p7SLbLC4upcKaic/icbUr5ao7PMstbCGEAQBAEAQBAEAQBAEAQBAEAQBAEAQBAEAQBAEAQBAEAQBAEAQBAEAOKArDPXRLFlG8tDqQS7TFsif3Afuj3cnsF7rXOkpdpNw2OqUctcdnkUvlLJ0uSpHRTxvjkbtY8Y23EEYOGBxBINtqiSg46zoKGIp1o3g/NGm8Xt3/oV4ucyqJNxvt+jPWxeGxuxN8ydGtTnNqyyXgpjYh7hy5B/LYdxHrOwxBAct8KHPIqMTwml7NLPr5u7b+ay9c3M3afNqLgqaMMBxc7a5553vOLjt7BsFhgpKSWSKWc5TelJ3Z1V6YhAEAQBAEAQBAEAQBAEAQBAEAQBAEAQBAEAQBAEAQBAEAQBAEAQBAEAQBAcjOTNunzmj4OpjDrX1XDB7Cd7HjEbB2G2IIXjSeTMoTlCWlF2ZR+dGiyryTMxsGrPHI/VY/WbG4E3s17XEY7cW3BsdmxaHQ2FvT4UTS4xZrZzlgZkaKocjas1XqzzixDbXijPYCPrCOdw3CwBxWyFNRIOJxtSvk8ls8yx1sIgQBAEAQBAEAQBAEAQBAEAQBAEAQBAE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0245" name="Picture 5"/>
          <p:cNvPicPr>
            <a:picLocks noChangeAspect="1" noChangeArrowheads="1"/>
          </p:cNvPicPr>
          <p:nvPr/>
        </p:nvPicPr>
        <p:blipFill>
          <a:blip r:embed="rId4" cstate="print"/>
          <a:srcRect/>
          <a:stretch>
            <a:fillRect/>
          </a:stretch>
        </p:blipFill>
        <p:spPr bwMode="auto">
          <a:xfrm>
            <a:off x="539552" y="3749973"/>
            <a:ext cx="7955838" cy="2991395"/>
          </a:xfrm>
          <a:prstGeom prst="rect">
            <a:avLst/>
          </a:prstGeom>
          <a:noFill/>
          <a:ln w="9525">
            <a:noFill/>
            <a:miter lim="800000"/>
            <a:headEnd/>
            <a:tailEnd/>
          </a:ln>
        </p:spPr>
      </p:pic>
      <p:pic>
        <p:nvPicPr>
          <p:cNvPr id="10246" name="Picture 6"/>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631006" y="1514684"/>
            <a:ext cx="3685410" cy="2274356"/>
          </a:xfrm>
          <a:prstGeom prst="rect">
            <a:avLst/>
          </a:prstGeom>
          <a:noFill/>
          <a:ln w="9525">
            <a:noFill/>
            <a:miter lim="800000"/>
            <a:headEnd/>
            <a:tailEnd/>
          </a:ln>
        </p:spPr>
      </p:pic>
      <p:pic>
        <p:nvPicPr>
          <p:cNvPr id="18" name="Picture 6"/>
          <p:cNvPicPr>
            <a:picLocks noChangeAspect="1" noChangeArrowheads="1"/>
          </p:cNvPicPr>
          <p:nvPr/>
        </p:nvPicPr>
        <p:blipFill>
          <a:blip r:embed="rId6" cstate="print"/>
          <a:srcRect/>
          <a:stretch>
            <a:fillRect/>
          </a:stretch>
        </p:blipFill>
        <p:spPr bwMode="auto">
          <a:xfrm>
            <a:off x="179512" y="2924944"/>
            <a:ext cx="4392488" cy="567618"/>
          </a:xfrm>
          <a:prstGeom prst="rect">
            <a:avLst/>
          </a:prstGeom>
          <a:noFill/>
          <a:ln w="9525">
            <a:solidFill>
              <a:schemeClr val="tx1"/>
            </a:solidFill>
            <a:miter lim="800000"/>
            <a:headEnd/>
            <a:tailEnd/>
          </a:ln>
          <a:effectLst>
            <a:outerShdw blurRad="63500" sx="102000" sy="102000" algn="ctr" rotWithShape="0">
              <a:prstClr val="black">
                <a:alpha val="40000"/>
              </a:prstClr>
            </a:outerShdw>
          </a:effectLst>
        </p:spPr>
      </p:pic>
      <p:pic>
        <p:nvPicPr>
          <p:cNvPr id="13" name="Picture 10" descr="https://encrypted-tbn3.gstatic.com/images?q=tbn:ANd9GcR5_QsNAhtScc0J4V2ixZWneXwqQ_Az7lHZfS-ziqSGPFshyLQMNIH-4DK6"/>
          <p:cNvPicPr>
            <a:picLocks noChangeAspect="1" noChangeArrowheads="1"/>
          </p:cNvPicPr>
          <p:nvPr/>
        </p:nvPicPr>
        <p:blipFill>
          <a:blip r:embed="rId7" cstate="print">
            <a:clrChange>
              <a:clrFrom>
                <a:srgbClr val="FFFFFF"/>
              </a:clrFrom>
              <a:clrTo>
                <a:srgbClr val="FFFFFF">
                  <a:alpha val="0"/>
                </a:srgbClr>
              </a:clrTo>
            </a:clrChange>
            <a:duotone>
              <a:schemeClr val="bg2">
                <a:shade val="45000"/>
                <a:satMod val="135000"/>
              </a:schemeClr>
              <a:prstClr val="white"/>
            </a:duotone>
          </a:blip>
          <a:srcRect/>
          <a:stretch>
            <a:fillRect/>
          </a:stretch>
        </p:blipFill>
        <p:spPr bwMode="auto">
          <a:xfrm>
            <a:off x="-117221" y="987897"/>
            <a:ext cx="2302627" cy="2276872"/>
          </a:xfrm>
          <a:prstGeom prst="rect">
            <a:avLst/>
          </a:prstGeom>
          <a:noFill/>
        </p:spPr>
      </p:pic>
      <p:sp>
        <p:nvSpPr>
          <p:cNvPr id="2" name="Rectángulo 1"/>
          <p:cNvSpPr/>
          <p:nvPr/>
        </p:nvSpPr>
        <p:spPr>
          <a:xfrm>
            <a:off x="2466528" y="641770"/>
            <a:ext cx="6858000" cy="646331"/>
          </a:xfrm>
          <a:prstGeom prst="rect">
            <a:avLst/>
          </a:prstGeom>
        </p:spPr>
        <p:txBody>
          <a:bodyPr wrap="square">
            <a:spAutoFit/>
          </a:bodyPr>
          <a:lstStyle/>
          <a:p>
            <a:pPr marL="406400" marR="0" lvl="0" indent="0" algn="ctr" defTabSz="914400" rtl="0" eaLnBrk="1" fontAlgn="auto" latinLnBrk="0" hangingPunct="1">
              <a:lnSpc>
                <a:spcPct val="100000"/>
              </a:lnSpc>
              <a:spcBef>
                <a:spcPts val="0"/>
              </a:spcBef>
              <a:spcAft>
                <a:spcPts val="0"/>
              </a:spcAft>
              <a:buClrTx/>
              <a:buSzTx/>
              <a:buFontTx/>
              <a:buNone/>
              <a:tabLst/>
              <a:defRPr/>
            </a:pPr>
            <a:r>
              <a:rPr kumimoji="0" lang="es-SV" sz="1800" b="1"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LA IGLESIA LOCAL ES EL SEMILLERO Y LA FUERZA</a:t>
            </a:r>
            <a:endParaRPr kumimoji="0" lang="es-SV" sz="1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endParaRPr>
          </a:p>
          <a:p>
            <a:pPr marL="406400" marR="0" lvl="0" indent="0" algn="ctr" defTabSz="914400" rtl="0" eaLnBrk="1" fontAlgn="auto" latinLnBrk="0" hangingPunct="1">
              <a:lnSpc>
                <a:spcPct val="100000"/>
              </a:lnSpc>
              <a:spcBef>
                <a:spcPts val="0"/>
              </a:spcBef>
              <a:spcAft>
                <a:spcPts val="0"/>
              </a:spcAft>
              <a:buClrTx/>
              <a:buSzTx/>
              <a:buFontTx/>
              <a:buNone/>
              <a:tabLst/>
              <a:defRPr/>
            </a:pPr>
            <a:r>
              <a:rPr kumimoji="0" lang="es-SV"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MISIONERA PRIMARIA DE DIOS</a:t>
            </a:r>
            <a:endParaRPr kumimoji="0" lang="es-SV"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14" name="Imagen 13"/>
          <p:cNvPicPr>
            <a:picLocks noChangeAspect="1"/>
          </p:cNvPicPr>
          <p:nvPr/>
        </p:nvPicPr>
        <p:blipFill rotWithShape="1">
          <a:blip r:embed="rId8">
            <a:duotone>
              <a:prstClr val="black"/>
              <a:schemeClr val="accent3">
                <a:tint val="45000"/>
                <a:satMod val="400000"/>
              </a:schemeClr>
            </a:duotone>
          </a:blip>
          <a:srcRect l="61069" t="42125" r="9046" b="37203"/>
          <a:stretch/>
        </p:blipFill>
        <p:spPr>
          <a:xfrm>
            <a:off x="102098" y="116632"/>
            <a:ext cx="2962614" cy="115212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0363457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noChangeArrowheads="1"/>
          </p:cNvPicPr>
          <p:nvPr/>
        </p:nvPicPr>
        <p:blipFill>
          <a:blip r:embed="rId3"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sp>
        <p:nvSpPr>
          <p:cNvPr id="4" name="3 Rectángulo"/>
          <p:cNvSpPr/>
          <p:nvPr/>
        </p:nvSpPr>
        <p:spPr>
          <a:xfrm>
            <a:off x="0" y="332656"/>
            <a:ext cx="9144000" cy="144016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11 CuadroTexto"/>
          <p:cNvSpPr txBox="1"/>
          <p:nvPr/>
        </p:nvSpPr>
        <p:spPr>
          <a:xfrm>
            <a:off x="1619672" y="644495"/>
            <a:ext cx="316835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7200" b="0" i="0" u="none" strike="noStrike" kern="1200" cap="none" spc="0" normalizeH="0" baseline="0" noProof="0" dirty="0">
                <a:ln>
                  <a:noFill/>
                </a:ln>
                <a:solidFill>
                  <a:srgbClr val="219EEB"/>
                </a:solidFill>
                <a:effectLst/>
                <a:uLnTx/>
                <a:uFillTx/>
                <a:latin typeface="Calibri"/>
                <a:ea typeface="+mn-ea"/>
                <a:cs typeface="+mn-cs"/>
              </a:rPr>
              <a:t>………</a:t>
            </a:r>
            <a:endParaRPr kumimoji="0" lang="es-ES" sz="7200" b="0" i="0" u="none" strike="noStrike" kern="1200" cap="none" spc="0" normalizeH="0" baseline="0" noProof="0" dirty="0">
              <a:ln>
                <a:noFill/>
              </a:ln>
              <a:solidFill>
                <a:srgbClr val="219EEB"/>
              </a:solidFill>
              <a:effectLst/>
              <a:uLnTx/>
              <a:uFillTx/>
              <a:latin typeface="Calibri"/>
              <a:ea typeface="+mn-ea"/>
              <a:cs typeface="+mn-cs"/>
            </a:endParaRPr>
          </a:p>
        </p:txBody>
      </p:sp>
      <p:sp>
        <p:nvSpPr>
          <p:cNvPr id="1034" name="AutoShape 10" descr="data:image/jpeg;base64,/9j/4AAQSkZJRgABAQAAAQABAAD/2wCEAAkGBxQHEhQTEhQQFhUWGBcYGRYTFBwVGxkbGRoYFxUbHBYZHCghGB4lGxgUIjEtKCorLi4uGB8zODMsNy0tLisBCgoKDg0OGxAQGzclHyQsLCwyLDcxNCwuLCwsLDQsLDQuLDQsLDA3NCwsLSwsLC84Lyw0NCwvLCw0NDIsLCwsLP/AABEIAJ8BPQMBEQACEQEDEQH/xAAcAAEAAgMBAQEAAAAAAAAAAAAABgcDBAUCCAH/xABEEAABAwIBBgoGBwgCAwAAAAABAAIDBBEhBQYHEjFBExciUVJTYXGBkTJCkpPR0xUjYnKhscEUM0Njc4Lh8LLSNIOi/8QAGwEBAAIDAQEAAAAAAAAAAAAAAAQFAgMGAQf/xAA6EQACAQICBAoJBQEBAQEAAAAAAQIDEQQhEjFRoQUTFUFSYXGBkdEGFiIyU7HB4fAUYpKi4kKC8TP/2gAMAwEAAhEDEQA/ALxQBAEAQBAEAQBAEAQBAEAQBAEAQBAcfLedFJkLCeZjXWvwYu955vq23dbttZYylGKvJ2NtGhUrS0aUXJ9SuQHLWlh8nJpIA0dZUYnttEw2G6xLvBQ6mOgvdVzo8J6LYipnXkorZrflvZCK3OCrr3a8lVUl27VldEBt9FsZa1px2gX7VEli6rd72Ojo+j+Bpw0XDS628/pbusd/I+kqtydhJwdQ3mk5D+z6xg2d7XHtW6njmvfRV4v0Upyzw87dTzXjr+ZO8j6S6Kvwkc6nd/PADe08KCWAfeLT2KbTr056mczi+CcXhc6kMtqzX277ExjkEoDmkEHEEG4PcQtxXHpAEAQBAEAQBAEAQBAEAQBAEAQBAEAQBAEAQBAEAQBAEAQBAEAQBAEBXecWlykyY58ULZJpGEtNwYow5ps4F7mlx3+i0g22rXOqo9ZNw2AqV30Vtd91k2/zMgeVdINXl/WHDcGzoU4MWFza7/TJtgbOAPMoFbFVeZWOs4O4AwLzlLjGtfMvDXvI+1obe283PaTtPeoMpOTu2dTSo06UdGnFJbErH6vDYEAQBAbeSspzZGOtTSyREm5DDySbWu6M3Y42ttBW6niakNTKrF8DYPE5zhZ7Vk/v33JhkbTMYbCqjbKOnByH+7dyXE8+s0disoYhvKcbHGYrgaEfaw9VSWxpp+NrPcWbmznLT5zxGWme5zWnVcHMcwtdYGxDgL4EYi47VJTT1FHOEoO0lZnXXpiEAQBAEAQBAEAQBAEAQBAEAQBAEAQBAEAQBAEAQBAEAQBAEAQHztlfRxlOonme2kcWulkc08NALgvJBsZbjAhRZ0ZOTZeUOEaMKUYu90jg01C/J5kjkGq9r3Nc3Wa7VLOQ4azSQbEHYVX4nKejsOx4EtPDuqtUm33L2fmmbCjlyEAQBAEAQHnJWZdblsPkpoOFYHubrCWJtjg6xa+QEYObu3hWdOm5wUkcJjMXTw2InSle6b8HmtzLj0P5v1Ob1POyqiMTnS6zQXsfcajRe7HOAxBUunFxjZnP42vGtV0o6rE+WwiBAEAQBAEAQBAEAQBAEAQBAEAQBAEAQBAEAQBAEAQBAEAQBAEBjqJhTtc9xs1oLieYAXP4ID5mkndVOdI/0pHOe7G/KeS52O/ElUNWWlNvrPrXB9HiMLTpvWoq/bbPeeVrJgQBAEAQBAWdoUrf/KgOy8cox2kgsfh2BkXmrXAyvBrYzgPSqjo4qNTmlHen5NFoqacwEAQBAEAQBAEAQBAEAQBAEAQBAEAQBAEAQBAR/LeelFkUlskzS8YcHF9Y8HmcG31P7rLCdSMPediTh8JXxLtRg5fLx1ECyzpWmnwpYWRDpzfWPt2MadVp8XjsUOpjor3Fc6PCeitWWeIno9SzfjqW86OhnLs+XjWvnmkls6INLyLAWkuQ1tmtuRfADCylUZSlH2tZQ8IUqVKtaj7tsudvmv361a2VizFtIIQBAEAQBARnSRW/sOTqg73tEQ/9pEbrdzXOPgtdWWjBvqJeAocfiadPbJeHPuKGVCfWwgCAIAgCAICV6Lq39jyjEN0rJIj4jhB+MbR4qbgZWm1tRy3pVQ0sNCov+ZbmvNIvRWpwQQBAEAQBAEBRNZn1XZIyhWRsn1mtml1I5m8IzV1yLDEPAbzBwHKHModfESpyuldHRcF8E0MbS0ZScZ609aavZ3XV2rWiYZG0rwy4VUT4j047ys8Wga47gHd6yp4ynLXka8X6OYyhnBaa6tfh5XJzkvK8GV269PLHIML6jgbX3OG1p7DYqSnfNFHKLi9GSs9hur0xCAIAgCAIAgCAIDnZXy7T5FF6iaOO+wOPKd91g5TvAFeNpK7M6dOdSWjBNvYs34EDy1pZa27aOFzjjaSfkNHMRG06zh2EsKi1MbTjqzL/AAno1i62dS0F15vwX1aILlnOqsy1cTTv1T/Dj+qZstbVbi8feLlCqYypLVkdLhfRzB0c5LTfXq8NXjc4zWhgsAAOYYKK23my9jCMFoxVkuYx1MZmaWg6pIte1+/eNyyhJRkm0acTSlVpSpwlotq19fbzrm6+skGYucsmZzJWsZHIZS0ku1m2DQQ0AA9rj49imwxqiraO/wCxzWI9GZ1paTqpZW93/RJ+Nio6iDzd8Vlyh+3f9iP6ov439f8AQ42KjqIPN3xTlD9u/wCw9UX8b+v+hxsVHUQebvinKH7d/wBh6ov439f9DjYqOog83fFOUP27/sPVF/G/r/ocbFR1EHm74pyh+3f9h6ov439f9HmbS5PE0uMEFgCdrt2POso47SaSjv8Asa63otxVOVSVbJJv3dn/AKNvTJlsNpqJjtZvDEynVBI5DGgtNsdswP8Aat2LTdOy5ys4AnThjFUqaop8zeby5r8zZVH0lHzu9h3wVXxE/wAaO65Vwu1/xl5D6Sj53ew74JxE/wAaHKuF2v8AjLyH0lHzu9h3wTiJ/jQ5Vwu1/wAZeQ+ko+d3sO+CcRP8aHKuF2v+MvIfSUfO72HfBOIn+NDlXC7X/GXkPpKPnd7DvgnET/Ghyrhdr/jLyH0lHzu9h3wTiJ/jQ5Vwu1/xl5G1kvLjKGeGUF945I34NIJDXAkYi2IBHit1CnOFRP6lfwrjcNiMHUppu9rr2XrWa5uovXSBnY/NVkDmMY8yvczlki1ml27uKsq1Ti4aVrnE8HYNYyuqOlo3vna+rPaiHcbFR1EHm74qHyh+3f8AY6P1Rfxv6/6HGxUdRB5u+Kcoft3/AGHqi/jf1/0ONio6iDzd8U5Q/bv+w9UX8b+v+hxsVHUQebvinKH7d/2Hqi/jf1/0ONio6iDzd8U5Q/bv+w9UX8b+v+hxsVHUQebvinKH7d/2Hqi/jf1/0V1lgOylVSVN2sMkhkLQCbF3pi5Owku7r9i01MSp39nX1/YtMFwLUwzharfRd/d5ude9z3fz5j2oh0J+xuMTg9hc142PY4scO57SCPArOFSUPddiNicHQxKtWgpfPuetEtyPpHrcm2D3MqGdGYar7WwAlZsxxu5rzt8JlPHSXvq5zeL9FaUs6E9Hqea8dfzJ3kbSdR11hNr07t/Ci7O20rcAO12qplPEU56mc1i+BsZhs5wutqzXmu9ImUE7ahocxzXNOIc0hwPcRgVvKsyIAgCAwVtZHQML5ZI42Da6RwY0f3ONkBCss6UqWju2nbJUOxxH1cdxzvcLkHcWtcO1R6mKpw579hb4TgLG4nNQ0Vtllu17iCZaz/rsq3AlEDDcatONU2PPKbvuOdpb3KFPHTfuqx02F9FsPDOvJyezUvPeiLnlEuNy5xuXE3JPOScSe9RJTlJ3k7nRUMNSoR0aUVFdSsFibwgCAIAgCAIAgCAIDSyvJqRkdIgfqfwBW7Dq877Cr4XqaOGcek0vq9yZbukTM+pzphyf+zhh4KJ4drv1fTbBq2vt9ByuKsHJWR86wOJjQk3Ja0Qnikyj0IPej4LRxEtpZcrUtj3eY4pMo9CD3o+CcRLaOVqWx7vMcUmUehB70fBOIltHK1LY93mOKTKPQg96PgnES2jlalse7zHFJlHoQe9HwTiJbRytS2Pd5jikyj0IPej4JxEto5WpbHu8xxSZR6EHvR8E4iW0crUtj3eYGiTKI9SD3o+CyjQkncwqcKUpQcUnmmubzJjp+dwVPSu3NmJvb7JJHiA5Z11eFtpF4KqcXiFU6Ofg03uuVoqM+phD0IAgCAIAgCAIAgCA2MnV8uSna9PLJE69yY3Focdg1m+i/wDuBW2nXqQ1MrcXwThMVnUhntWT8V9bk2yJpTqKWzamNk7emz6qTvI9Bx7gwKbTx6/7RzWK9FJrPDzv1PJ+K8kTvImflFliwEojebfVz/VuudwJOq8/dc5TYVYT91nNYnBYjDO1aDXXzeOreSZZkU+V8s5XknqZXTufLaSQNc9xc5gLjg25wbswFtm9V2Ii5tq/dzHY8EVaeFhGTpp3S9q3tK/zXVk+0ywzNnF2kEf7tG4qvlFxdmdfRr060dOm7r817H1GReG4IAgCAIAgCAIAgCAIAgMdHQ/TNbS020Pe0OH2XOAcfBjZFOwcbu/X8vxHK+klfRjoLmi/7Oy3KR9RgWVocGEAQBAEAQBAEAQEJ0xZM+kcmSmwLoXMlF92qdWQ+7dIsKivFkjCz0K0W9vzyKOyfJwkbTvtY97eSfxCpKqtNn1Hg+pxmGg3rtZ9qye9GwtZNCAIAgCAIAgCAIAgCAIDUrK1sF2+k7oj9TsA/wBxW2nSlLPUtpXYzH0qN4e9Lo+fMvnsTJLo9y7UwiZrZpGsHB6sbXEsYOXg1pwbuva17DBW2HeVr3Pn/C0IqamoqN75JWSt+ZvLsRxs9s2anN6d5njsyR7iyVp1mOuS4DW9V3Y4A4G1xitVWm02ybgsZTlCNPU0ku3sI6xxjOs0kHnG/sI3rS7NWZZQlKnLTpuz27e3b+WOhTZTBwks09Ieif8Ar4+ajzoPXHP5lzhuFov2a60Xt/5fl35dd8joqOXAQ9PxztXE4d6JXMZSUVdux44ZvSb5he6Mthr4+l0l4ocM3pN8wmjLYOPpdJeKHDN6TfMJoy2Dj6XSXihwzek3zCaMtg4+l0l4ocM3pN8wmjLYOPpdJeKHDN6TfMJoy2Dj6XSXihwzek3zCaMtg4+l0l4ocM3pN8wmjLYOPpdJeKJPoaofpHKj5rXbBG8hw3ONomjxDpj4K1wkLR/Oc4H0gxHGVXbNN7oq3zuWFpGzxnzbkgZTiA67XufwrHOtYtDLar22/ic+wLPEV+KSstZG4G4KWPnNSlZRS3//ABkQ4067o0XupPnKL+vlsOg9U6PxH4Icadd0aL3Unzk/Xy2D1To/Efghxp13RovdSfOT9fLYPVOj8R+CHGnXdGi91J85P18tg9U6PxH4Icadd0aL3Unzk/Xy2D1To/Efghxp13RovdSfOT9fLYPVOj8R+CHGnXdGi91J85P18tg9U6PxH4I8yaVK8A2ZRXsbfVSfOXqx7vmjCp6KU1FuNR3tsRb9RCzLFO5hxZNEWnD1ZG2OB7CrI4k+XKC9IZIpCA5jiCL7COS4Y/aa7zVRiab0suw+i8B4uLpNSdtUvFZ70/E3OGb0m+YUXRlsLvj6XSXihwzek3zCaMtg4+l0l4ocM3pN8wmjLYOPpdJeKHDN6TfMJoy2Dj6XSXihwzek3zCaMtg4+l0l4ocM3pN8wmjLYOPpdJeKHDN6TfMJoy2Dj6XSXij9EzT6zfMJovYeqvTbspLxPa8NoQGOedtOLuIH69w3rKMHJ2Ror4inQjpVHZfPsWt9xyqmvdPg27G//R8fV8Me0KVCjGObze4ocTwjWrezD2I/2ffzd131rUaoAZ2Lbm2V3s043eSLT0fZh1hjfJIxsIfqarZiWvIGsblgaS0Yj0rHA4c8yjBxWZz/AAhiYV5JQ1K+faXVVUzKtjo5Gsexws5j2hzXA7QWnAhbSvKmzy0Ph2tLk42OJNPI7kn+nIfRPY7DHa0Cy0zoqWoscNwjUpZTzW8qOuo5MnyOimY+ORvpMe3VI5sDtB3HYdyiyi46y8o16dZXg7nimqHUvo4t6J2eB9X8uxa5wjPXr2k3DYmrhsqbvHovV3Pm+XVznVpaxtTgMHdE7f8AI7lFnSlDs2l/hcdSxGSyl0Xr+661c0ctT6xDBsBaXd9xqj8z5LfhoWTl+fn3KnhrEaUo0VqTTfbfJfV/+TUstxXWQsgshZBZCyCyFkFkLILIWQWQsgsi7tAGTOApJ6gixll1Ab7WRA2Nt3LfKPDuU2krROZx1TSq22ZbzhaV6kVGUXgH91FFGR28qX8pQq/Hy9pLqOu9E6VqFSptlbwV/qRBQTrAgCAIAgCAIAgL+0fVIqcm0hHqxCPxivEfxYVf05aUU+o+Q4ulxVedPZJrwZRGlLJn0ZlWpAFmyFsze3hOU8+84TyWiurO5bcFzUoaOzzbItZaC0shZBZCyCyFkFkLILIWQWQsgsjHM248Rs7wsovM1Vopwt1r5o7tDU/tDATa4wd2EbfDf3FQKsNGVl3HV4HFcfQU5a1lLtWvuetdTRrVOU90dj9o+j4dL8u1bYUOefgQsTwsvdw+f7v+e7buXXzHPcS83JJPOf8AcB3LeslZaink3KWnN3ltf5kupWR3s1s0KrOl1qePkA2dM/kxt5xrW5R7GgnEXsMVuhSciBieEKdLJZv81svHM3RzS5sWktw1QP40gHJNrHg2bI9+OLsSNYhSowUdRRV8TUrO833cxMlkaAgCA42c2a9NnOzUqYw4i+q8cl7L7S14xGwYbDYXBXjSeTM4TlB6UXZlI55aManN28kV6iAXOsxv1jB9uMbQB6zcMCSGhRp0OeJc4bhNP2auXX5/ngQTB9j4gg/iCFozRa5SSa7U/qn9SRaP81jnhVCJxkEYDpJpG21gBg0AlpbrF2qBcbA47lupQTfUiux2KlThrvKTvfsf2SLU4lKLr6/24fkLdxMNhW8o4jpbl5DiUouvr/bh+QnEw2DlHEdLcvIcSlF19f7cPyE4mGwco4jpbl5DiUouvr/bh+QnEw2DlHEdLcvIcSlF19f7cPyE4mGwco4jpbl5DiUouvr/AG4fkJxMNg5RxHS3LyHEpRdfX+3D8hOJhsHKOI6W5eQ4lKLr6/24fkJxMNg5RxHS3LyJ1m5kSPN2njpodYsjvYvILiXOLnEkAC5LjuC2pWIUpOTbetlD52Vf7dXVT+eZ7e8RngmnadzB/jYqXFyvVZ9K9HqehgIX57vxbtuscpRy7CAIAgCAIAgCAuXQ7VcNQuZ1Uz2jucGy383u8irrCSvSR8y4fpcXj6nXZ+KX1ubWd+jumztmbPNJUsc2MR2hdGAQHOcL68bje7zvW6UFLWVtHEVKN9B2ucPiUouvr/bh+QsOJhsN/KOI6W5eQ4lKLr6/24fkJxMNg5RxHS3LyHEpRdfX+3D8hOJhsHKOI6W5eQ4lKLr6/wBuH5CcTDYOUcR0ty8hxKUXX1/tw/ITiYbByjiOluXkOJSi6+v9uH5CcTDYOUcR0ty8hxKUXX1/tw/ITiYbByjiOluXkamVtCtO2GQ081WZg0mNsj4tRzhi0O1YgbEi23C6cTEco17q7urrmXM7lJFuJB1hsu03GIuMW847eZRXl2l9FqpqfstJ25nsuvzcbVDRSZRkbFCx8kjtjGDWJ5zbcBvJwG9eRg5aj2tXp0VebLezO0PNi1ZcouDzgRTxnkj+pIMX7sG2GBxcCpUKKjrKLE8I1KuUclvZbFPA2la1kbWsY0ANawBrWgYABowAC3FeZEAQBAEAQBAQTPPRjTZw60sVqeoOJewch5+3HsJ+0LHnvsWE6alrJOHxVSg/ZeWzmNrRjmccz6ZzZTG6eV5dI6MktsCRG1ri0EgC5xG17l7GOirGutWdWekyYrI1BAEAQBAEAQBAY6mYU7HPdsa0uPcBcoD5jDzLynek7E95xP43VBUlpTb6z67g6XFYenT2RS8EfqwJIQBAEAQBAEAQFlaFKqz6qInAtie0dxe1529se79FaYCXsNdZwXpXStiIVNsbeD+5aqnHLBAEAQBAEAQBAEBVGcOiI5XyjJOyVkVNLZ7w0XkEhJ4QNaRq2ceVck2LjySFrlTUnmS6GMnRi1Hu6tfmWBm5m1TZtR8HTRtZf0nHlPeedzzid/YNwAWaSWSI05ym9KTuzrr0xCAIAgCAIAgCAIAgCAIAgCAIAgCAICP6QKoUeTqpx9aMx8+MpEQ2A73j/CwqS0YN9RIwlLja8Ke2SXiygFQH14IAgCAIAgCAIAgJfooqv2fKLB1kckdu3ky/lGfNTsBL2muo5T0spXoU6myVvFfYvBWhwgQBAEAQBAEAQBAEAQBAEAQBAEAQBAEAQBAEAQBAEAQBARXPHPynzQkjjnZUOMjS4GMMLRY25Re9tljKaiszfQw8q0rRsut5JdrOQNLdKf4Fb7MXzlH/AFlIuF6N458y8SP58Z/xZxU3AQxVDS57C4yiMDVbd2Gq9xJ1gzm347jpr4qEqbjHWWHBfAGKoYuFWqloq719TtvsQFVp24QBAEAQBAEAQBAb+QMpfQ9TDPqlwjeCQ21y03a+18L6rnW2d42rdh6ip1FJ6ir4Ywc8XhJUoe9k13PyuWfxtUvUVvsxfOVl+tpHGerWP2LxMNTpkoqb0oa3sAbESfDhlnDEwnqI2J4FxOHV6lr7L3b7F82WHTyidrXi9nAOF9uIut5UmRAEAQBAEAQBAEAQBAEAQBAEAQBAEAQBAEAQBAEAQFJ6f/8AyKX+m/8A5BR8RzFxwRrn3fUq6nqHU3onDonZ4dH8uxRJwjPX4nQ4fE1cN/8Am8ui9Xds7suo6tLWtqcNjuidvhzjuUSdKUM+Yv8AC4+liPZWUtj1921dnebK1k4IAgCAIAgCAIAgPL3iMEkgAbScESbdkYTnGEXKTslznNqcpF+EeA6RH5NP6+RUqFBLOXgUeJ4VlP2aGS6T+i+r8GjQdvOJJ2k4nzW9bCpktcnm3rfOfXGS/wBzF/TZ/wAQrE442kAQBAEAQBAEAQBAEAQBAEAQBAEAQBAEAQBAEAQBAcbObNimznj4OojDrei9vJew87X7t2Gw2xBXjSaszKE5QlpRdmURnto7qc1ryC81P1rBiwfzGer94cn7twFGnRaziXmF4SjP2auT2832IaRrf7+R3LRexaOKl+fI3KbKDosH3cOf1h/2/PvWmdGMvdye4scNwnVpezV9qO3/AKXn8+1nUhlbMLtII7P9wUWUXF2ZfUa1OtHTpu6/Pyx7XhtCAIAgCAIDSqsotiuG8p3ZsHef02rdCg5ZvJFXiuFKdJuFP2pbl2v6K76uc5ksjpzd5vzDYB3D/SpUUoq0Sjq1alaWlVd+rUl2L6u76zPk7J8uVJGxQRvkkdsYwXPaTuaBcXJsBvKzjBy1EaviKdGN5vzZdOZGiaLJ2rNXak0u0RDGJnff96e/k9htdSoUlHtOfxOOqVstUdnmWcBZbSEfqAIAgCAIAgCAIAgCAIAgCAIAgCAIAgCAIAgCAIAgCA/CLoCsM9tEseUNaag1IZNphOET+fVsPqnd3Jw2C5K1TpKXaTcLjqlHLXHZ5FL5RyfLkuR0U8b45G7WPFj2EbiDjYi4POosoOOs6ChiKdaN4PzRrscYzrNJB5xv7xvWDSaszfCUqctOm7P59q5/y1jo02UwcJLNPS9U/wDXx81HnQeuOfzLnDcLRdo1/Ze3/l+Xfl1tnQUcuAh6EBhqaptMOUcTsAxJ7gs4U5T1EXE4ulh1ebzepc77F9dS5zlVNY+pw9FvMDie936D8VKhTjDrZQYnHVsRk/ZjsWt9r+i7G2jXA1e5bNZESUVZZIm2ZGjiozo1ZH3gpjY8K4cqQfy2HaCPWPJxBGtiFvhRvnIqsVwmo+zSze3m7tvy7S9c282qbNmPg6aMNvbWeeU95G9zzid+GwXwAUlJLJFJOcpvSk7s669MQgCAIAgCAIAgCAIAgCAIAgCAIAgCAIAgCAIAgCAIAgCAIAgOPnLm1T5zR8HUxh1vReMHsPO1+0bsNh3grxpNWZlCcoS0ouzKIz20d1Oa2tI281NieFaMWD+awej94cnDHVvZRp0Ws4l5heEoz9mrk9vN9iGrQWpkp6h1L6OI6J2eB9X8uxYThGevXtN+HxVXDZU3ePRerufNvXVznUgr2SgknVIFyHYW/QjuUaVGSe0vaHCVCpFtvRazaeVvo11q6NSpykX4R4DpEfk0/mfIrbCglnLwK/E8Kyn7NDJdJ/RfV+DRo2xJNyTtJxJ8Vv6iqtm5PNvW3m33m3kvJsuV5RDTxvkkdiGs5t5JODW4jEkDELKMHLUaa+Jp0Veb7ucuzMnRPDkrVmrdSeYWIj2xMPcf3p7SLbLC4upcKaic/icbUr5ao7PMstbCGEAQBAEAQBAEAQBAEAQBAEAQBAEAQBAEAQBAEAQBAEAQBAEAQBAEAOKArDPXRLFlG8tDqQS7TFsif3Afuj3cnsF7rXOkpdpNw2OqUctcdnkUvlLJ0uSpHRTxvjkbtY8Y23EEYOGBxBINtqiSg46zoKGIp1o3g/NGm8Xt3/oV4ucyqJNxvt+jPWxeGxuxN8ydGtTnNqyyXgpjYh7hy5B/LYdxHrOwxBAct8KHPIqMTwml7NLPr5u7b+ay9c3M3afNqLgqaMMBxc7a5553vOLjt7BsFhgpKSWSKWc5TelJ3Z1V6YhAEAQBAEAQBAEAQBAEAQBAEAQBAEAQBAEAQBAEAQBAEAQBAEAQBAEAQBAcjOTNunzmj4OpjDrX1XDB7Cd7HjEbB2G2IIXjSeTMoTlCWlF2ZR+dGiyryTMxsGrPHI/VY/WbG4E3s17XEY7cW3BsdmxaHQ2FvT4UTS4xZrZzlgZkaKocjas1XqzzixDbXijPYCPrCOdw3CwBxWyFNRIOJxtSvk8ls8yx1sIgQBAEAQBAEAQBAEAQBAEAQBAEAQBAE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0248" name="Picture 8"/>
          <p:cNvPicPr>
            <a:picLocks noChangeAspect="1" noChangeArrowheads="1"/>
          </p:cNvPicPr>
          <p:nvPr/>
        </p:nvPicPr>
        <p:blipFill>
          <a:blip r:embed="rId4" cstate="print">
            <a:clrChange>
              <a:clrFrom>
                <a:srgbClr val="F5F5F5"/>
              </a:clrFrom>
              <a:clrTo>
                <a:srgbClr val="F5F5F5">
                  <a:alpha val="0"/>
                </a:srgbClr>
              </a:clrTo>
            </a:clrChange>
          </a:blip>
          <a:srcRect/>
          <a:stretch>
            <a:fillRect/>
          </a:stretch>
        </p:blipFill>
        <p:spPr bwMode="auto">
          <a:xfrm>
            <a:off x="3203848" y="620688"/>
            <a:ext cx="5447917" cy="576064"/>
          </a:xfrm>
          <a:prstGeom prst="rect">
            <a:avLst/>
          </a:prstGeom>
          <a:noFill/>
          <a:ln w="9525">
            <a:noFill/>
            <a:miter lim="800000"/>
            <a:headEnd/>
            <a:tailEnd/>
          </a:ln>
        </p:spPr>
      </p:pic>
      <p:pic>
        <p:nvPicPr>
          <p:cNvPr id="10254" name="Picture 14"/>
          <p:cNvPicPr>
            <a:picLocks noChangeAspect="1" noChangeArrowheads="1"/>
          </p:cNvPicPr>
          <p:nvPr/>
        </p:nvPicPr>
        <p:blipFill>
          <a:blip r:embed="rId5" cstate="print"/>
          <a:srcRect l="12994" b="26900"/>
          <a:stretch>
            <a:fillRect/>
          </a:stretch>
        </p:blipFill>
        <p:spPr bwMode="auto">
          <a:xfrm>
            <a:off x="2483768" y="1891230"/>
            <a:ext cx="4320480" cy="2041826"/>
          </a:xfrm>
          <a:prstGeom prst="rect">
            <a:avLst/>
          </a:prstGeom>
          <a:noFill/>
          <a:ln w="9525">
            <a:noFill/>
            <a:miter lim="800000"/>
            <a:headEnd/>
            <a:tailEnd/>
          </a:ln>
        </p:spPr>
      </p:pic>
      <p:pic>
        <p:nvPicPr>
          <p:cNvPr id="10247" name="Picture 7"/>
          <p:cNvPicPr>
            <a:picLocks noChangeAspect="1" noChangeArrowheads="1"/>
          </p:cNvPicPr>
          <p:nvPr/>
        </p:nvPicPr>
        <p:blipFill>
          <a:blip r:embed="rId6" cstate="print"/>
          <a:srcRect t="5380"/>
          <a:stretch>
            <a:fillRect/>
          </a:stretch>
        </p:blipFill>
        <p:spPr bwMode="auto">
          <a:xfrm>
            <a:off x="755576" y="3789040"/>
            <a:ext cx="7921699" cy="3068960"/>
          </a:xfrm>
          <a:prstGeom prst="rect">
            <a:avLst/>
          </a:prstGeom>
          <a:noFill/>
          <a:ln w="9525">
            <a:noFill/>
            <a:miter lim="800000"/>
            <a:headEnd/>
            <a:tailEnd/>
          </a:ln>
        </p:spPr>
      </p:pic>
      <p:pic>
        <p:nvPicPr>
          <p:cNvPr id="10" name="Imagen 9"/>
          <p:cNvPicPr>
            <a:picLocks noChangeAspect="1"/>
          </p:cNvPicPr>
          <p:nvPr/>
        </p:nvPicPr>
        <p:blipFill rotWithShape="1">
          <a:blip r:embed="rId7">
            <a:duotone>
              <a:prstClr val="black"/>
              <a:schemeClr val="accent3">
                <a:tint val="45000"/>
                <a:satMod val="400000"/>
              </a:schemeClr>
            </a:duotone>
          </a:blip>
          <a:srcRect l="61069" t="42125" r="9046" b="37203"/>
          <a:stretch/>
        </p:blipFill>
        <p:spPr>
          <a:xfrm>
            <a:off x="102098" y="116632"/>
            <a:ext cx="2962614" cy="115212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2464563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noChangeArrowheads="1"/>
          </p:cNvPicPr>
          <p:nvPr/>
        </p:nvPicPr>
        <p:blipFill>
          <a:blip r:embed="rId3"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sp>
        <p:nvSpPr>
          <p:cNvPr id="4" name="3 Rectángulo"/>
          <p:cNvSpPr/>
          <p:nvPr/>
        </p:nvSpPr>
        <p:spPr>
          <a:xfrm>
            <a:off x="0" y="332656"/>
            <a:ext cx="9144000" cy="144016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11 CuadroTexto"/>
          <p:cNvSpPr txBox="1"/>
          <p:nvPr/>
        </p:nvSpPr>
        <p:spPr>
          <a:xfrm>
            <a:off x="1619672" y="644495"/>
            <a:ext cx="316835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7200" b="0" i="0" u="none" strike="noStrike" kern="1200" cap="none" spc="0" normalizeH="0" baseline="0" noProof="0" dirty="0">
                <a:ln>
                  <a:noFill/>
                </a:ln>
                <a:solidFill>
                  <a:srgbClr val="219EEB"/>
                </a:solidFill>
                <a:effectLst/>
                <a:uLnTx/>
                <a:uFillTx/>
                <a:latin typeface="Calibri"/>
                <a:ea typeface="+mn-ea"/>
                <a:cs typeface="+mn-cs"/>
              </a:rPr>
              <a:t>………</a:t>
            </a:r>
            <a:endParaRPr kumimoji="0" lang="es-ES" sz="7200" b="0" i="0" u="none" strike="noStrike" kern="1200" cap="none" spc="0" normalizeH="0" baseline="0" noProof="0" dirty="0">
              <a:ln>
                <a:noFill/>
              </a:ln>
              <a:solidFill>
                <a:srgbClr val="219EEB"/>
              </a:solidFill>
              <a:effectLst/>
              <a:uLnTx/>
              <a:uFillTx/>
              <a:latin typeface="Calibri"/>
              <a:ea typeface="+mn-ea"/>
              <a:cs typeface="+mn-cs"/>
            </a:endParaRPr>
          </a:p>
        </p:txBody>
      </p:sp>
      <p:sp>
        <p:nvSpPr>
          <p:cNvPr id="1034" name="AutoShape 10" descr="data:image/jpeg;base64,/9j/4AAQSkZJRgABAQAAAQABAAD/2wCEAAkGBxQHEhQTEhQQFhUWGBcYGRYTFBwVGxkbGRoYFxUbHBYZHCghGB4lGxgUIjEtKCorLi4uGB8zODMsNy0tLisBCgoKDg0OGxAQGzclHyQsLCwyLDcxNCwuLCwsLDQsLDQuLDQsLDA3NCwsLSwsLC84Lyw0NCwvLCw0NDIsLCwsLP/AABEIAJ8BPQMBEQACEQEDEQH/xAAcAAEAAgMBAQEAAAAAAAAAAAAABgcDBAUCCAH/xABEEAABAwIBBgoGBwgCAwAAAAABAAIDBBEhBQYHEjFBExciUVJTYXGBkTJCkpPR0xUjYnKhscEUM0Njc4Lh8LLSNIOi/8QAGwEBAAIDAQEAAAAAAAAAAAAAAAQFAgMGAQf/xAA6EQACAQICBAoJBQEBAQEAAAAAAQIDEQQhEjFRoQUTFUFSYXGBkdEGFiIyU7HB4fAUYpKi4kKC8TP/2gAMAwEAAhEDEQA/ALxQBAEAQBAEAQBAEAQBAEAQBAEAQBAcfLedFJkLCeZjXWvwYu955vq23dbttZYylGKvJ2NtGhUrS0aUXJ9SuQHLWlh8nJpIA0dZUYnttEw2G6xLvBQ6mOgvdVzo8J6LYipnXkorZrflvZCK3OCrr3a8lVUl27VldEBt9FsZa1px2gX7VEli6rd72Ojo+j+Bpw0XDS628/pbusd/I+kqtydhJwdQ3mk5D+z6xg2d7XHtW6njmvfRV4v0Upyzw87dTzXjr+ZO8j6S6Kvwkc6nd/PADe08KCWAfeLT2KbTr056mczi+CcXhc6kMtqzX277ExjkEoDmkEHEEG4PcQtxXHpAEAQBAEAQBAEAQBAEAQBAEAQBAEAQBAEAQBAEAQBAEAQBAEAQBAEBXecWlykyY58ULZJpGEtNwYow5ps4F7mlx3+i0g22rXOqo9ZNw2AqV30Vtd91k2/zMgeVdINXl/WHDcGzoU4MWFza7/TJtgbOAPMoFbFVeZWOs4O4AwLzlLjGtfMvDXvI+1obe283PaTtPeoMpOTu2dTSo06UdGnFJbErH6vDYEAQBAbeSspzZGOtTSyREm5DDySbWu6M3Y42ttBW6niakNTKrF8DYPE5zhZ7Vk/v33JhkbTMYbCqjbKOnByH+7dyXE8+s0disoYhvKcbHGYrgaEfaw9VSWxpp+NrPcWbmznLT5zxGWme5zWnVcHMcwtdYGxDgL4EYi47VJTT1FHOEoO0lZnXXpiEAQBAEAQBAEAQBAEAQBAEAQBAEAQBAEAQBAEAQBAEAQBAEAQHztlfRxlOonme2kcWulkc08NALgvJBsZbjAhRZ0ZOTZeUOEaMKUYu90jg01C/J5kjkGq9r3Nc3Wa7VLOQ4azSQbEHYVX4nKejsOx4EtPDuqtUm33L2fmmbCjlyEAQBAEAQHnJWZdblsPkpoOFYHubrCWJtjg6xa+QEYObu3hWdOm5wUkcJjMXTw2InSle6b8HmtzLj0P5v1Ob1POyqiMTnS6zQXsfcajRe7HOAxBUunFxjZnP42vGtV0o6rE+WwiBAEAQBAEAQBAEAQBAEAQBAEAQBAEAQBAEAQBAEAQBAEAQBAEBjqJhTtc9xs1oLieYAXP4ID5mkndVOdI/0pHOe7G/KeS52O/ElUNWWlNvrPrXB9HiMLTpvWoq/bbPeeVrJgQBAEAQBAWdoUrf/KgOy8cox2kgsfh2BkXmrXAyvBrYzgPSqjo4qNTmlHen5NFoqacwEAQBAEAQBAEAQBAEAQBAEAQBAEAQBAEAQBAR/LeelFkUlskzS8YcHF9Y8HmcG31P7rLCdSMPediTh8JXxLtRg5fLx1ECyzpWmnwpYWRDpzfWPt2MadVp8XjsUOpjor3Fc6PCeitWWeIno9SzfjqW86OhnLs+XjWvnmkls6INLyLAWkuQ1tmtuRfADCylUZSlH2tZQ8IUqVKtaj7tsudvmv361a2VizFtIIQBAEAQBARnSRW/sOTqg73tEQ/9pEbrdzXOPgtdWWjBvqJeAocfiadPbJeHPuKGVCfWwgCAIAgCAICV6Lq39jyjEN0rJIj4jhB+MbR4qbgZWm1tRy3pVQ0sNCov+ZbmvNIvRWpwQQBAEAQBAEBRNZn1XZIyhWRsn1mtml1I5m8IzV1yLDEPAbzBwHKHModfESpyuldHRcF8E0MbS0ZScZ609aavZ3XV2rWiYZG0rwy4VUT4j047ys8Wga47gHd6yp4ynLXka8X6OYyhnBaa6tfh5XJzkvK8GV269PLHIML6jgbX3OG1p7DYqSnfNFHKLi9GSs9hur0xCAIAgCAIAgCAIDnZXy7T5FF6iaOO+wOPKd91g5TvAFeNpK7M6dOdSWjBNvYs34EDy1pZa27aOFzjjaSfkNHMRG06zh2EsKi1MbTjqzL/AAno1i62dS0F15vwX1aILlnOqsy1cTTv1T/Dj+qZstbVbi8feLlCqYypLVkdLhfRzB0c5LTfXq8NXjc4zWhgsAAOYYKK23my9jCMFoxVkuYx1MZmaWg6pIte1+/eNyyhJRkm0acTSlVpSpwlotq19fbzrm6+skGYucsmZzJWsZHIZS0ku1m2DQQ0AA9rj49imwxqiraO/wCxzWI9GZ1paTqpZW93/RJ+Nio6iDzd8Vlyh+3f9iP6ov439f8AQ42KjqIPN3xTlD9u/wCw9UX8b+v+hxsVHUQebvinKH7d/wBh6ov439f9DjYqOog83fFOUP27/sPVF/G/r/ocbFR1EHm74pyh+3f9h6ov439f9HmbS5PE0uMEFgCdrt2POso47SaSjv8Asa63otxVOVSVbJJv3dn/AKNvTJlsNpqJjtZvDEynVBI5DGgtNsdswP8Aat2LTdOy5ys4AnThjFUqaop8zeby5r8zZVH0lHzu9h3wVXxE/wAaO65Vwu1/xl5D6Sj53ew74JxE/wAaHKuF2v8AjLyH0lHzu9h3wTiJ/jQ5Vwu1/wAZeQ+ko+d3sO+CcRP8aHKuF2v+MvIfSUfO72HfBOIn+NDlXC7X/GXkPpKPnd7DvgnET/Ghyrhdr/jLyH0lHzu9h3wTiJ/jQ5Vwu1/xl5G1kvLjKGeGUF945I34NIJDXAkYi2IBHit1CnOFRP6lfwrjcNiMHUppu9rr2XrWa5uovXSBnY/NVkDmMY8yvczlki1ml27uKsq1Ti4aVrnE8HYNYyuqOlo3vna+rPaiHcbFR1EHm74qHyh+3f8AY6P1Rfxv6/6HGxUdRB5u+Kcoft3/AGHqi/jf1/0ONio6iDzd8U5Q/bv+w9UX8b+v+hxsVHUQebvinKH7d/2Hqi/jf1/0ONio6iDzd8U5Q/bv+w9UX8b+v+hxsVHUQebvinKH7d/2Hqi/jf1/0V1lgOylVSVN2sMkhkLQCbF3pi5Owku7r9i01MSp39nX1/YtMFwLUwzharfRd/d5ude9z3fz5j2oh0J+xuMTg9hc142PY4scO57SCPArOFSUPddiNicHQxKtWgpfPuetEtyPpHrcm2D3MqGdGYar7WwAlZsxxu5rzt8JlPHSXvq5zeL9FaUs6E9Hqea8dfzJ3kbSdR11hNr07t/Ci7O20rcAO12qplPEU56mc1i+BsZhs5wutqzXmu9ImUE7ahocxzXNOIc0hwPcRgVvKsyIAgCAwVtZHQML5ZI42Da6RwY0f3ONkBCss6UqWju2nbJUOxxH1cdxzvcLkHcWtcO1R6mKpw579hb4TgLG4nNQ0Vtllu17iCZaz/rsq3AlEDDcatONU2PPKbvuOdpb3KFPHTfuqx02F9FsPDOvJyezUvPeiLnlEuNy5xuXE3JPOScSe9RJTlJ3k7nRUMNSoR0aUVFdSsFibwgCAIAgCAIAgCAIDSyvJqRkdIgfqfwBW7Dq877Cr4XqaOGcek0vq9yZbukTM+pzphyf+zhh4KJ4drv1fTbBq2vt9ByuKsHJWR86wOJjQk3Ja0Qnikyj0IPej4LRxEtpZcrUtj3eY4pMo9CD3o+CcRLaOVqWx7vMcUmUehB70fBOIltHK1LY93mOKTKPQg96PgnES2jlalse7zHFJlHoQe9HwTiJbRytS2Pd5jikyj0IPej4JxEto5WpbHu8xxSZR6EHvR8E4iW0crUtj3eYGiTKI9SD3o+CyjQkncwqcKUpQcUnmmubzJjp+dwVPSu3NmJvb7JJHiA5Z11eFtpF4KqcXiFU6Ofg03uuVoqM+phD0IAgCAIAgCAIAgCA2MnV8uSna9PLJE69yY3Focdg1m+i/wDuBW2nXqQ1MrcXwThMVnUhntWT8V9bk2yJpTqKWzamNk7emz6qTvI9Bx7gwKbTx6/7RzWK9FJrPDzv1PJ+K8kTvImflFliwEojebfVz/VuudwJOq8/dc5TYVYT91nNYnBYjDO1aDXXzeOreSZZkU+V8s5XknqZXTufLaSQNc9xc5gLjg25wbswFtm9V2Ii5tq/dzHY8EVaeFhGTpp3S9q3tK/zXVk+0ywzNnF2kEf7tG4qvlFxdmdfRr060dOm7r817H1GReG4IAgCAIAgCAIAgCAIAgMdHQ/TNbS020Pe0OH2XOAcfBjZFOwcbu/X8vxHK+klfRjoLmi/7Oy3KR9RgWVocGEAQBAEAQBAEAQEJ0xZM+kcmSmwLoXMlF92qdWQ+7dIsKivFkjCz0K0W9vzyKOyfJwkbTvtY97eSfxCpKqtNn1Hg+pxmGg3rtZ9qye9GwtZNCAIAgCAIAgCAIAgCAIDUrK1sF2+k7oj9TsA/wBxW2nSlLPUtpXYzH0qN4e9Lo+fMvnsTJLo9y7UwiZrZpGsHB6sbXEsYOXg1pwbuva17DBW2HeVr3Pn/C0IqamoqN75JWSt+ZvLsRxs9s2anN6d5njsyR7iyVp1mOuS4DW9V3Y4A4G1xitVWm02ybgsZTlCNPU0ku3sI6xxjOs0kHnG/sI3rS7NWZZQlKnLTpuz27e3b+WOhTZTBwks09Ieif8Ar4+ajzoPXHP5lzhuFov2a60Xt/5fl35dd8joqOXAQ9PxztXE4d6JXMZSUVdux44ZvSb5he6Mthr4+l0l4ocM3pN8wmjLYOPpdJeKHDN6TfMJoy2Dj6XSXihwzek3zCaMtg4+l0l4ocM3pN8wmjLYOPpdJeKHDN6TfMJoy2Dj6XSXihwzek3zCaMtg4+l0l4ocM3pN8wmjLYOPpdJeKJPoaofpHKj5rXbBG8hw3ONomjxDpj4K1wkLR/Oc4H0gxHGVXbNN7oq3zuWFpGzxnzbkgZTiA67XufwrHOtYtDLar22/ic+wLPEV+KSstZG4G4KWPnNSlZRS3//ABkQ4067o0XupPnKL+vlsOg9U6PxH4Icadd0aL3Unzk/Xy2D1To/Efghxp13RovdSfOT9fLYPVOj8R+CHGnXdGi91J85P18tg9U6PxH4Icadd0aL3Unzk/Xy2D1To/Efghxp13RovdSfOT9fLYPVOj8R+CHGnXdGi91J85P18tg9U6PxH4I8yaVK8A2ZRXsbfVSfOXqx7vmjCp6KU1FuNR3tsRb9RCzLFO5hxZNEWnD1ZG2OB7CrI4k+XKC9IZIpCA5jiCL7COS4Y/aa7zVRiab0suw+i8B4uLpNSdtUvFZ70/E3OGb0m+YUXRlsLvj6XSXihwzek3zCaMtg4+l0l4ocM3pN8wmjLYOPpdJeKHDN6TfMJoy2Dj6XSXihwzek3zCaMtg4+l0l4ocM3pN8wmjLYOPpdJeKHDN6TfMJoy2Dj6XSXij9EzT6zfMJovYeqvTbspLxPa8NoQGOedtOLuIH69w3rKMHJ2Ror4inQjpVHZfPsWt9xyqmvdPg27G//R8fV8Me0KVCjGObze4ocTwjWrezD2I/2ffzd131rUaoAZ2Lbm2V3s043eSLT0fZh1hjfJIxsIfqarZiWvIGsblgaS0Yj0rHA4c8yjBxWZz/AAhiYV5JQ1K+faXVVUzKtjo5Gsexws5j2hzXA7QWnAhbSvKmzy0Ph2tLk42OJNPI7kn+nIfRPY7DHa0Cy0zoqWoscNwjUpZTzW8qOuo5MnyOimY+ORvpMe3VI5sDtB3HYdyiyi46y8o16dZXg7nimqHUvo4t6J2eB9X8uxa5wjPXr2k3DYmrhsqbvHovV3Pm+XVznVpaxtTgMHdE7f8AI7lFnSlDs2l/hcdSxGSyl0Xr+661c0ctT6xDBsBaXd9xqj8z5LfhoWTl+fn3KnhrEaUo0VqTTfbfJfV/+TUstxXWQsgshZBZCyCyFkFkLILIWQWQsgsi7tAGTOApJ6gixll1Ab7WRA2Nt3LfKPDuU2krROZx1TSq22ZbzhaV6kVGUXgH91FFGR28qX8pQq/Hy9pLqOu9E6VqFSptlbwV/qRBQTrAgCAIAgCAIAgL+0fVIqcm0hHqxCPxivEfxYVf05aUU+o+Q4ulxVedPZJrwZRGlLJn0ZlWpAFmyFsze3hOU8+84TyWiurO5bcFzUoaOzzbItZaC0shZBZCyCyFkFkLILIWQWQsgsjHM248Rs7wsovM1Vopwt1r5o7tDU/tDATa4wd2EbfDf3FQKsNGVl3HV4HFcfQU5a1lLtWvuetdTRrVOU90dj9o+j4dL8u1bYUOefgQsTwsvdw+f7v+e7buXXzHPcS83JJPOf8AcB3LeslZaink3KWnN3ltf5kupWR3s1s0KrOl1qePkA2dM/kxt5xrW5R7GgnEXsMVuhSciBieEKdLJZv81svHM3RzS5sWktw1QP40gHJNrHg2bI9+OLsSNYhSowUdRRV8TUrO833cxMlkaAgCA42c2a9NnOzUqYw4i+q8cl7L7S14xGwYbDYXBXjSeTM4TlB6UXZlI55aManN28kV6iAXOsxv1jB9uMbQB6zcMCSGhRp0OeJc4bhNP2auXX5/ngQTB9j4gg/iCFozRa5SSa7U/qn9SRaP81jnhVCJxkEYDpJpG21gBg0AlpbrF2qBcbA47lupQTfUiux2KlThrvKTvfsf2SLU4lKLr6/24fkLdxMNhW8o4jpbl5DiUouvr/bh+QnEw2DlHEdLcvIcSlF19f7cPyE4mGwco4jpbl5DiUouvr/bh+QnEw2DlHEdLcvIcSlF19f7cPyE4mGwco4jpbl5DiUouvr/AG4fkJxMNg5RxHS3LyHEpRdfX+3D8hOJhsHKOI6W5eQ4lKLr6/24fkJxMNg5RxHS3LyJ1m5kSPN2njpodYsjvYvILiXOLnEkAC5LjuC2pWIUpOTbetlD52Vf7dXVT+eZ7e8RngmnadzB/jYqXFyvVZ9K9HqehgIX57vxbtuscpRy7CAIAgCAIAgCAuXQ7VcNQuZ1Uz2jucGy383u8irrCSvSR8y4fpcXj6nXZ+KX1ubWd+jumztmbPNJUsc2MR2hdGAQHOcL68bje7zvW6UFLWVtHEVKN9B2ucPiUouvr/bh+QsOJhsN/KOI6W5eQ4lKLr6/24fkJxMNg5RxHS3LyHEpRdfX+3D8hOJhsHKOI6W5eQ4lKLr6/wBuH5CcTDYOUcR0ty8hxKUXX1/tw/ITiYbByjiOluXkOJSi6+v9uH5CcTDYOUcR0ty8hxKUXX1/tw/ITiYbByjiOluXkamVtCtO2GQ081WZg0mNsj4tRzhi0O1YgbEi23C6cTEco17q7urrmXM7lJFuJB1hsu03GIuMW847eZRXl2l9FqpqfstJ25nsuvzcbVDRSZRkbFCx8kjtjGDWJ5zbcBvJwG9eRg5aj2tXp0VebLezO0PNi1ZcouDzgRTxnkj+pIMX7sG2GBxcCpUKKjrKLE8I1KuUclvZbFPA2la1kbWsY0ANawBrWgYABowAC3FeZEAQBAEAQBAQTPPRjTZw60sVqeoOJewch5+3HsJ+0LHnvsWE6alrJOHxVSg/ZeWzmNrRjmccz6ZzZTG6eV5dI6MktsCRG1ri0EgC5xG17l7GOirGutWdWekyYrI1BAEAQBAEAQBAY6mYU7HPdsa0uPcBcoD5jDzLynek7E95xP43VBUlpTb6z67g6XFYenT2RS8EfqwJIQBAEAQBAEAQFlaFKqz6qInAtie0dxe1529se79FaYCXsNdZwXpXStiIVNsbeD+5aqnHLBAEAQBAEAQBAEBVGcOiI5XyjJOyVkVNLZ7w0XkEhJ4QNaRq2ceVck2LjySFrlTUnmS6GMnRi1Hu6tfmWBm5m1TZtR8HTRtZf0nHlPeedzzid/YNwAWaSWSI05ym9KTuzrr0xCAIAgCAIAgCAIAgCAIAgCAIAgCAICP6QKoUeTqpx9aMx8+MpEQ2A73j/CwqS0YN9RIwlLja8Ke2SXiygFQH14IAgCAIAgCAIAgJfooqv2fKLB1kckdu3ky/lGfNTsBL2muo5T0spXoU6myVvFfYvBWhwgQBAEAQBAEAQBAEAQBAEAQBAEAQBAEAQBAEAQBAEAQBARXPHPynzQkjjnZUOMjS4GMMLRY25Re9tljKaiszfQw8q0rRsut5JdrOQNLdKf4Fb7MXzlH/AFlIuF6N458y8SP58Z/xZxU3AQxVDS57C4yiMDVbd2Gq9xJ1gzm347jpr4qEqbjHWWHBfAGKoYuFWqloq719TtvsQFVp24QBAEAQBAEAQBAb+QMpfQ9TDPqlwjeCQ21y03a+18L6rnW2d42rdh6ip1FJ6ir4Ywc8XhJUoe9k13PyuWfxtUvUVvsxfOVl+tpHGerWP2LxMNTpkoqb0oa3sAbESfDhlnDEwnqI2J4FxOHV6lr7L3b7F82WHTyidrXi9nAOF9uIut5UmRAEAQBAEAQBAEAQBAEAQBAEAQBAEAQBAEAQBAEAQFJ6f/8AyKX+m/8A5BR8RzFxwRrn3fUq6nqHU3onDonZ4dH8uxRJwjPX4nQ4fE1cN/8Am8ui9Xds7suo6tLWtqcNjuidvhzjuUSdKUM+Yv8AC4+liPZWUtj1921dnebK1k4IAgCAIAgCAIAgPL3iMEkgAbScESbdkYTnGEXKTslznNqcpF+EeA6RH5NP6+RUqFBLOXgUeJ4VlP2aGS6T+i+r8GjQdvOJJ2k4nzW9bCpktcnm3rfOfXGS/wBzF/TZ/wAQrE442kAQBAEAQBAEAQBAEAQBAEAQBAEAQBAEAQBAEAQBAcbObNimznj4OojDrei9vJew87X7t2Gw2xBXjSaszKE5QlpRdmURnto7qc1ryC81P1rBiwfzGer94cn7twFGnRaziXmF4SjP2auT2832IaRrf7+R3LRexaOKl+fI3KbKDosH3cOf1h/2/PvWmdGMvdye4scNwnVpezV9qO3/AKXn8+1nUhlbMLtII7P9wUWUXF2ZfUa1OtHTpu6/Pyx7XhtCAIAgCAIDSqsotiuG8p3ZsHef02rdCg5ZvJFXiuFKdJuFP2pbl2v6K76uc5ksjpzd5vzDYB3D/SpUUoq0Sjq1alaWlVd+rUl2L6u76zPk7J8uVJGxQRvkkdsYwXPaTuaBcXJsBvKzjBy1EaviKdGN5vzZdOZGiaLJ2rNXak0u0RDGJnff96e/k9htdSoUlHtOfxOOqVstUdnmWcBZbSEfqAIAgCAIAgCAIAgCAIAgCAIAgCAIAgCAIAgCAIAgCA/CLoCsM9tEseUNaag1IZNphOET+fVsPqnd3Jw2C5K1TpKXaTcLjqlHLXHZ5FL5RyfLkuR0U8b45G7WPFj2EbiDjYi4POosoOOs6ChiKdaN4PzRrscYzrNJB5xv7xvWDSaszfCUqctOm7P59q5/y1jo02UwcJLNPS9U/wDXx81HnQeuOfzLnDcLRdo1/Ze3/l+Xfl1tnQUcuAh6EBhqaptMOUcTsAxJ7gs4U5T1EXE4ulh1ebzepc77F9dS5zlVNY+pw9FvMDie936D8VKhTjDrZQYnHVsRk/ZjsWt9r+i7G2jXA1e5bNZESUVZZIm2ZGjiozo1ZH3gpjY8K4cqQfy2HaCPWPJxBGtiFvhRvnIqsVwmo+zSze3m7tvy7S9c282qbNmPg6aMNvbWeeU95G9zzid+GwXwAUlJLJFJOcpvSk7s669MQgCAIAgCAIAgCAIAgCAIAgCAIAgCAIAgCAIAgCAIAgCAIAgOPnLm1T5zR8HUxh1vReMHsPO1+0bsNh3grxpNWZlCcoS0ouzKIz20d1Oa2tI281NieFaMWD+awej94cnDHVvZRp0Ws4l5heEoz9mrk9vN9iGrQWpkp6h1L6OI6J2eB9X8uxYThGevXtN+HxVXDZU3ePRerufNvXVznUgr2SgknVIFyHYW/QjuUaVGSe0vaHCVCpFtvRazaeVvo11q6NSpykX4R4DpEfk0/mfIrbCglnLwK/E8Kyn7NDJdJ/RfV+DRo2xJNyTtJxJ8Vv6iqtm5PNvW3m33m3kvJsuV5RDTxvkkdiGs5t5JODW4jEkDELKMHLUaa+Jp0Veb7ucuzMnRPDkrVmrdSeYWIj2xMPcf3p7SLbLC4upcKaic/icbUr5ao7PMstbCGEAQBAEAQBAEAQBAEAQBAEAQBAEAQBAEAQBAEAQBAEAQBAEAQBAEAOKArDPXRLFlG8tDqQS7TFsif3Afuj3cnsF7rXOkpdpNw2OqUctcdnkUvlLJ0uSpHRTxvjkbtY8Y23EEYOGBxBINtqiSg46zoKGIp1o3g/NGm8Xt3/oV4ucyqJNxvt+jPWxeGxuxN8ydGtTnNqyyXgpjYh7hy5B/LYdxHrOwxBAct8KHPIqMTwml7NLPr5u7b+ay9c3M3afNqLgqaMMBxc7a5553vOLjt7BsFhgpKSWSKWc5TelJ3Z1V6YhAEAQBAEAQBAEAQBAEAQBAEAQBAEAQBAEAQBAEAQBAEAQBAEAQBAEAQBAcjOTNunzmj4OpjDrX1XDB7Cd7HjEbB2G2IIXjSeTMoTlCWlF2ZR+dGiyryTMxsGrPHI/VY/WbG4E3s17XEY7cW3BsdmxaHQ2FvT4UTS4xZrZzlgZkaKocjas1XqzzixDbXijPYCPrCOdw3CwBxWyFNRIOJxtSvk8ls8yx1sIgQBAEAQBAEAQBAEAQBAEAQBAEAQBAE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1267" name="Picture 3"/>
          <p:cNvPicPr>
            <a:picLocks noChangeAspect="1" noChangeArrowheads="1"/>
          </p:cNvPicPr>
          <p:nvPr/>
        </p:nvPicPr>
        <p:blipFill rotWithShape="1">
          <a:blip r:embed="rId4" cstate="print"/>
          <a:srcRect b="30975"/>
          <a:stretch/>
        </p:blipFill>
        <p:spPr bwMode="auto">
          <a:xfrm>
            <a:off x="395536" y="2060848"/>
            <a:ext cx="8096250" cy="1512168"/>
          </a:xfrm>
          <a:prstGeom prst="rect">
            <a:avLst/>
          </a:prstGeom>
          <a:noFill/>
          <a:ln w="9525">
            <a:noFill/>
            <a:miter lim="800000"/>
            <a:headEnd/>
            <a:tailEnd/>
          </a:ln>
        </p:spPr>
      </p:pic>
      <p:pic>
        <p:nvPicPr>
          <p:cNvPr id="11268" name="Picture 4"/>
          <p:cNvPicPr>
            <a:picLocks noChangeAspect="1" noChangeArrowheads="1"/>
          </p:cNvPicPr>
          <p:nvPr/>
        </p:nvPicPr>
        <p:blipFill>
          <a:blip r:embed="rId5" cstate="print">
            <a:clrChange>
              <a:clrFrom>
                <a:srgbClr val="FFFFFF"/>
              </a:clrFrom>
              <a:clrTo>
                <a:srgbClr val="FFFFFF">
                  <a:alpha val="0"/>
                </a:srgbClr>
              </a:clrTo>
            </a:clrChange>
            <a:duotone>
              <a:schemeClr val="accent1">
                <a:shade val="45000"/>
                <a:satMod val="135000"/>
              </a:schemeClr>
              <a:prstClr val="white"/>
            </a:duotone>
          </a:blip>
          <a:srcRect/>
          <a:stretch>
            <a:fillRect/>
          </a:stretch>
        </p:blipFill>
        <p:spPr bwMode="auto">
          <a:xfrm>
            <a:off x="4427984" y="4181288"/>
            <a:ext cx="4752528" cy="2676711"/>
          </a:xfrm>
          <a:prstGeom prst="rect">
            <a:avLst/>
          </a:prstGeom>
          <a:noFill/>
          <a:ln w="9525">
            <a:noFill/>
            <a:miter lim="800000"/>
            <a:headEnd/>
            <a:tailEnd/>
          </a:ln>
        </p:spPr>
      </p:pic>
      <p:pic>
        <p:nvPicPr>
          <p:cNvPr id="11269" name="Picture 5"/>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107504" y="5013176"/>
            <a:ext cx="5760640" cy="1046523"/>
          </a:xfrm>
          <a:prstGeom prst="rect">
            <a:avLst/>
          </a:prstGeom>
          <a:noFill/>
          <a:ln w="9525">
            <a:noFill/>
            <a:miter lim="800000"/>
            <a:headEnd/>
            <a:tailEnd/>
          </a:ln>
        </p:spPr>
      </p:pic>
      <p:pic>
        <p:nvPicPr>
          <p:cNvPr id="11" name="Imagen 10"/>
          <p:cNvPicPr>
            <a:picLocks noChangeAspect="1"/>
          </p:cNvPicPr>
          <p:nvPr/>
        </p:nvPicPr>
        <p:blipFill rotWithShape="1">
          <a:blip r:embed="rId7">
            <a:duotone>
              <a:prstClr val="black"/>
              <a:schemeClr val="accent3">
                <a:tint val="45000"/>
                <a:satMod val="400000"/>
              </a:schemeClr>
            </a:duotone>
          </a:blip>
          <a:srcRect l="61069" t="42125" r="9046" b="37203"/>
          <a:stretch/>
        </p:blipFill>
        <p:spPr>
          <a:xfrm>
            <a:off x="102098" y="116632"/>
            <a:ext cx="2962614" cy="1152128"/>
          </a:xfrm>
          <a:prstGeom prst="rect">
            <a:avLst/>
          </a:prstGeom>
          <a:ln>
            <a:noFill/>
          </a:ln>
          <a:effectLst>
            <a:outerShdw blurRad="190500" algn="tl" rotWithShape="0">
              <a:srgbClr val="000000">
                <a:alpha val="70000"/>
              </a:srgbClr>
            </a:outerShdw>
          </a:effectLst>
        </p:spPr>
      </p:pic>
      <p:sp>
        <p:nvSpPr>
          <p:cNvPr id="2" name="Rectángulo 1"/>
          <p:cNvSpPr/>
          <p:nvPr/>
        </p:nvSpPr>
        <p:spPr>
          <a:xfrm>
            <a:off x="3223862" y="671946"/>
            <a:ext cx="599634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SV" sz="1800" b="1" i="0" u="sng"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EL PLAN DE DIOS PARA LA IGLESIA (HECHOS 1-13)</a:t>
            </a:r>
            <a:endParaRPr kumimoji="0" lang="es-SV"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ángulo 12"/>
          <p:cNvSpPr/>
          <p:nvPr/>
        </p:nvSpPr>
        <p:spPr>
          <a:xfrm>
            <a:off x="860351" y="3645024"/>
            <a:ext cx="8060841" cy="998158"/>
          </a:xfrm>
          <a:prstGeom prst="rect">
            <a:avLst/>
          </a:prstGeom>
        </p:spPr>
        <p:txBody>
          <a:bodyPr wrap="square">
            <a:spAutoFit/>
          </a:bodyPr>
          <a:lstStyle/>
          <a:p>
            <a:pPr marL="584200" marR="0" lvl="0" indent="0" algn="l" defTabSz="914400" rtl="0" eaLnBrk="1" fontAlgn="auto" latinLnBrk="0" hangingPunct="1">
              <a:lnSpc>
                <a:spcPct val="109000"/>
              </a:lnSpc>
              <a:spcBef>
                <a:spcPts val="0"/>
              </a:spcBef>
              <a:spcAft>
                <a:spcPts val="0"/>
              </a:spcAft>
              <a:buClrTx/>
              <a:buSzTx/>
              <a:buFontTx/>
              <a:buNone/>
              <a:tabLst/>
              <a:defRPr/>
            </a:pPr>
            <a:r>
              <a:rPr kumimoji="0" lang="es-SV" sz="1800" b="0" i="0" u="none" strike="noStrike" kern="1200" cap="none" spc="0" normalizeH="0" baseline="0" noProof="0" dirty="0">
                <a:ln>
                  <a:noFill/>
                </a:ln>
                <a:solidFill>
                  <a:prstClr val="black"/>
                </a:solidFill>
                <a:effectLst/>
                <a:uLnTx/>
                <a:uFillTx/>
                <a:latin typeface="Calibri"/>
                <a:ea typeface="+mn-ea"/>
                <a:cs typeface="+mn-cs"/>
              </a:rPr>
              <a:t>Inicialmente, existía la promesa del Espíritu Santo y el desafío de ir desde Jerusalén hasta lo último de la tierra. Bajo la unción del Espíritu Santo debían comenzar donde estaban, en Jerusalén</a:t>
            </a:r>
            <a:r>
              <a:rPr kumimoji="0" lang="es-SV" sz="1600" b="0" i="0"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a:t>
            </a:r>
            <a:endParaRPr kumimoji="0" lang="es-SV"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14" name="Picture 6"/>
          <p:cNvPicPr>
            <a:picLocks noChangeAspect="1" noChangeArrowheads="1"/>
          </p:cNvPicPr>
          <p:nvPr/>
        </p:nvPicPr>
        <p:blipFill rotWithShape="1">
          <a:blip r:embed="rId8">
            <a:extLst>
              <a:ext uri="{28A0092B-C50C-407E-A947-70E740481C1C}">
                <a14:useLocalDpi xmlns:a14="http://schemas.microsoft.com/office/drawing/2010/main" val="0"/>
              </a:ext>
            </a:extLst>
          </a:blip>
          <a:srcRect t="-6940" r="89861"/>
          <a:stretch/>
        </p:blipFill>
        <p:spPr bwMode="auto">
          <a:xfrm>
            <a:off x="179512" y="3645024"/>
            <a:ext cx="1361681" cy="889957"/>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Conector recto 15"/>
          <p:cNvCxnSpPr/>
          <p:nvPr/>
        </p:nvCxnSpPr>
        <p:spPr>
          <a:xfrm>
            <a:off x="1479497" y="3717032"/>
            <a:ext cx="7380000" cy="0"/>
          </a:xfrm>
          <a:prstGeom prst="line">
            <a:avLst/>
          </a:prstGeom>
          <a:ln w="190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8299390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noChangeArrowheads="1"/>
          </p:cNvPicPr>
          <p:nvPr/>
        </p:nvPicPr>
        <p:blipFill>
          <a:blip r:embed="rId3"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sp>
        <p:nvSpPr>
          <p:cNvPr id="4" name="3 Rectángulo"/>
          <p:cNvSpPr/>
          <p:nvPr/>
        </p:nvSpPr>
        <p:spPr>
          <a:xfrm>
            <a:off x="0" y="332656"/>
            <a:ext cx="9144000" cy="144016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11 CuadroTexto"/>
          <p:cNvSpPr txBox="1"/>
          <p:nvPr/>
        </p:nvSpPr>
        <p:spPr>
          <a:xfrm>
            <a:off x="1619672" y="644495"/>
            <a:ext cx="316835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7200" b="0" i="0" u="none" strike="noStrike" kern="1200" cap="none" spc="0" normalizeH="0" baseline="0" noProof="0" dirty="0">
                <a:ln>
                  <a:noFill/>
                </a:ln>
                <a:solidFill>
                  <a:srgbClr val="219EEB"/>
                </a:solidFill>
                <a:effectLst/>
                <a:uLnTx/>
                <a:uFillTx/>
                <a:latin typeface="Calibri"/>
                <a:ea typeface="+mn-ea"/>
                <a:cs typeface="+mn-cs"/>
              </a:rPr>
              <a:t>………</a:t>
            </a:r>
            <a:endParaRPr kumimoji="0" lang="es-ES" sz="7200" b="0" i="0" u="none" strike="noStrike" kern="1200" cap="none" spc="0" normalizeH="0" baseline="0" noProof="0" dirty="0">
              <a:ln>
                <a:noFill/>
              </a:ln>
              <a:solidFill>
                <a:srgbClr val="219EEB"/>
              </a:solidFill>
              <a:effectLst/>
              <a:uLnTx/>
              <a:uFillTx/>
              <a:latin typeface="Calibri"/>
              <a:ea typeface="+mn-ea"/>
              <a:cs typeface="+mn-cs"/>
            </a:endParaRPr>
          </a:p>
        </p:txBody>
      </p:sp>
      <p:sp>
        <p:nvSpPr>
          <p:cNvPr id="1034" name="AutoShape 10" descr="data:image/jpeg;base64,/9j/4AAQSkZJRgABAQAAAQABAAD/2wCEAAkGBxQHEhQTEhQQFhUWGBcYGRYTFBwVGxkbGRoYFxUbHBYZHCghGB4lGxgUIjEtKCorLi4uGB8zODMsNy0tLisBCgoKDg0OGxAQGzclHyQsLCwyLDcxNCwuLCwsLDQsLDQuLDQsLDA3NCwsLSwsLC84Lyw0NCwvLCw0NDIsLCwsLP/AABEIAJ8BPQMBEQACEQEDEQH/xAAcAAEAAgMBAQEAAAAAAAAAAAAABgcDBAUCCAH/xABEEAABAwIBBgoGBwgCAwAAAAABAAIDBBEhBQYHEjFBExciUVJTYXGBkTJCkpPR0xUjYnKhscEUM0Njc4Lh8LLSNIOi/8QAGwEBAAIDAQEAAAAAAAAAAAAAAAQFAgMGAQf/xAA6EQACAQICBAoJBQEBAQEAAAAAAQIDEQQhEjFRoQUTFUFSYXGBkdEGFiIyU7HB4fAUYpKi4kKC8TP/2gAMAwEAAhEDEQA/ALxQBAEAQBAEAQBAEAQBAEAQBAEAQBAcfLedFJkLCeZjXWvwYu955vq23dbttZYylGKvJ2NtGhUrS0aUXJ9SuQHLWlh8nJpIA0dZUYnttEw2G6xLvBQ6mOgvdVzo8J6LYipnXkorZrflvZCK3OCrr3a8lVUl27VldEBt9FsZa1px2gX7VEli6rd72Ojo+j+Bpw0XDS628/pbusd/I+kqtydhJwdQ3mk5D+z6xg2d7XHtW6njmvfRV4v0Upyzw87dTzXjr+ZO8j6S6Kvwkc6nd/PADe08KCWAfeLT2KbTr056mczi+CcXhc6kMtqzX277ExjkEoDmkEHEEG4PcQtxXHpAEAQBAEAQBAEAQBAEAQBAEAQBAEAQBAEAQBAEAQBAEAQBAEAQBAEBXecWlykyY58ULZJpGEtNwYow5ps4F7mlx3+i0g22rXOqo9ZNw2AqV30Vtd91k2/zMgeVdINXl/WHDcGzoU4MWFza7/TJtgbOAPMoFbFVeZWOs4O4AwLzlLjGtfMvDXvI+1obe283PaTtPeoMpOTu2dTSo06UdGnFJbErH6vDYEAQBAbeSspzZGOtTSyREm5DDySbWu6M3Y42ttBW6niakNTKrF8DYPE5zhZ7Vk/v33JhkbTMYbCqjbKOnByH+7dyXE8+s0disoYhvKcbHGYrgaEfaw9VSWxpp+NrPcWbmznLT5zxGWme5zWnVcHMcwtdYGxDgL4EYi47VJTT1FHOEoO0lZnXXpiEAQBAEAQBAEAQBAEAQBAEAQBAEAQBAEAQBAEAQBAEAQBAEAQHztlfRxlOonme2kcWulkc08NALgvJBsZbjAhRZ0ZOTZeUOEaMKUYu90jg01C/J5kjkGq9r3Nc3Wa7VLOQ4azSQbEHYVX4nKejsOx4EtPDuqtUm33L2fmmbCjlyEAQBAEAQHnJWZdblsPkpoOFYHubrCWJtjg6xa+QEYObu3hWdOm5wUkcJjMXTw2InSle6b8HmtzLj0P5v1Ob1POyqiMTnS6zQXsfcajRe7HOAxBUunFxjZnP42vGtV0o6rE+WwiBAEAQBAEAQBAEAQBAEAQBAEAQBAEAQBAEAQBAEAQBAEAQBAEBjqJhTtc9xs1oLieYAXP4ID5mkndVOdI/0pHOe7G/KeS52O/ElUNWWlNvrPrXB9HiMLTpvWoq/bbPeeVrJgQBAEAQBAWdoUrf/KgOy8cox2kgsfh2BkXmrXAyvBrYzgPSqjo4qNTmlHen5NFoqacwEAQBAEAQBAEAQBAEAQBAEAQBAEAQBAEAQBAR/LeelFkUlskzS8YcHF9Y8HmcG31P7rLCdSMPediTh8JXxLtRg5fLx1ECyzpWmnwpYWRDpzfWPt2MadVp8XjsUOpjor3Fc6PCeitWWeIno9SzfjqW86OhnLs+XjWvnmkls6INLyLAWkuQ1tmtuRfADCylUZSlH2tZQ8IUqVKtaj7tsudvmv361a2VizFtIIQBAEAQBARnSRW/sOTqg73tEQ/9pEbrdzXOPgtdWWjBvqJeAocfiadPbJeHPuKGVCfWwgCAIAgCAICV6Lq39jyjEN0rJIj4jhB+MbR4qbgZWm1tRy3pVQ0sNCov+ZbmvNIvRWpwQQBAEAQBAEBRNZn1XZIyhWRsn1mtml1I5m8IzV1yLDEPAbzBwHKHModfESpyuldHRcF8E0MbS0ZScZ609aavZ3XV2rWiYZG0rwy4VUT4j047ys8Wga47gHd6yp4ynLXka8X6OYyhnBaa6tfh5XJzkvK8GV269PLHIML6jgbX3OG1p7DYqSnfNFHKLi9GSs9hur0xCAIAgCAIAgCAIDnZXy7T5FF6iaOO+wOPKd91g5TvAFeNpK7M6dOdSWjBNvYs34EDy1pZa27aOFzjjaSfkNHMRG06zh2EsKi1MbTjqzL/AAno1i62dS0F15vwX1aILlnOqsy1cTTv1T/Dj+qZstbVbi8feLlCqYypLVkdLhfRzB0c5LTfXq8NXjc4zWhgsAAOYYKK23my9jCMFoxVkuYx1MZmaWg6pIte1+/eNyyhJRkm0acTSlVpSpwlotq19fbzrm6+skGYucsmZzJWsZHIZS0ku1m2DQQ0AA9rj49imwxqiraO/wCxzWI9GZ1paTqpZW93/RJ+Nio6iDzd8Vlyh+3f9iP6ov439f8AQ42KjqIPN3xTlD9u/wCw9UX8b+v+hxsVHUQebvinKH7d/wBh6ov439f9DjYqOog83fFOUP27/sPVF/G/r/ocbFR1EHm74pyh+3f9h6ov439f9HmbS5PE0uMEFgCdrt2POso47SaSjv8Asa63otxVOVSVbJJv3dn/AKNvTJlsNpqJjtZvDEynVBI5DGgtNsdswP8Aat2LTdOy5ys4AnThjFUqaop8zeby5r8zZVH0lHzu9h3wVXxE/wAaO65Vwu1/xl5D6Sj53ew74JxE/wAaHKuF2v8AjLyH0lHzu9h3wTiJ/jQ5Vwu1/wAZeQ+ko+d3sO+CcRP8aHKuF2v+MvIfSUfO72HfBOIn+NDlXC7X/GXkPpKPnd7DvgnET/Ghyrhdr/jLyH0lHzu9h3wTiJ/jQ5Vwu1/xl5G1kvLjKGeGUF945I34NIJDXAkYi2IBHit1CnOFRP6lfwrjcNiMHUppu9rr2XrWa5uovXSBnY/NVkDmMY8yvczlki1ml27uKsq1Ti4aVrnE8HYNYyuqOlo3vna+rPaiHcbFR1EHm74qHyh+3f8AY6P1Rfxv6/6HGxUdRB5u+Kcoft3/AGHqi/jf1/0ONio6iDzd8U5Q/bv+w9UX8b+v+hxsVHUQebvinKH7d/2Hqi/jf1/0ONio6iDzd8U5Q/bv+w9UX8b+v+hxsVHUQebvinKH7d/2Hqi/jf1/0V1lgOylVSVN2sMkhkLQCbF3pi5Owku7r9i01MSp39nX1/YtMFwLUwzharfRd/d5ude9z3fz5j2oh0J+xuMTg9hc142PY4scO57SCPArOFSUPddiNicHQxKtWgpfPuetEtyPpHrcm2D3MqGdGYar7WwAlZsxxu5rzt8JlPHSXvq5zeL9FaUs6E9Hqea8dfzJ3kbSdR11hNr07t/Ci7O20rcAO12qplPEU56mc1i+BsZhs5wutqzXmu9ImUE7ahocxzXNOIc0hwPcRgVvKsyIAgCAwVtZHQML5ZI42Da6RwY0f3ONkBCss6UqWju2nbJUOxxH1cdxzvcLkHcWtcO1R6mKpw579hb4TgLG4nNQ0Vtllu17iCZaz/rsq3AlEDDcatONU2PPKbvuOdpb3KFPHTfuqx02F9FsPDOvJyezUvPeiLnlEuNy5xuXE3JPOScSe9RJTlJ3k7nRUMNSoR0aUVFdSsFibwgCAIAgCAIAgCAIDSyvJqRkdIgfqfwBW7Dq877Cr4XqaOGcek0vq9yZbukTM+pzphyf+zhh4KJ4drv1fTbBq2vt9ByuKsHJWR86wOJjQk3Ja0Qnikyj0IPej4LRxEtpZcrUtj3eY4pMo9CD3o+CcRLaOVqWx7vMcUmUehB70fBOIltHK1LY93mOKTKPQg96PgnES2jlalse7zHFJlHoQe9HwTiJbRytS2Pd5jikyj0IPej4JxEto5WpbHu8xxSZR6EHvR8E4iW0crUtj3eYGiTKI9SD3o+CyjQkncwqcKUpQcUnmmubzJjp+dwVPSu3NmJvb7JJHiA5Z11eFtpF4KqcXiFU6Ofg03uuVoqM+phD0IAgCAIAgCAIAgCA2MnV8uSna9PLJE69yY3Focdg1m+i/wDuBW2nXqQ1MrcXwThMVnUhntWT8V9bk2yJpTqKWzamNk7emz6qTvI9Bx7gwKbTx6/7RzWK9FJrPDzv1PJ+K8kTvImflFliwEojebfVz/VuudwJOq8/dc5TYVYT91nNYnBYjDO1aDXXzeOreSZZkU+V8s5XknqZXTufLaSQNc9xc5gLjg25wbswFtm9V2Ii5tq/dzHY8EVaeFhGTpp3S9q3tK/zXVk+0ywzNnF2kEf7tG4qvlFxdmdfRr060dOm7r817H1GReG4IAgCAIAgCAIAgCAIAgMdHQ/TNbS020Pe0OH2XOAcfBjZFOwcbu/X8vxHK+klfRjoLmi/7Oy3KR9RgWVocGEAQBAEAQBAEAQEJ0xZM+kcmSmwLoXMlF92qdWQ+7dIsKivFkjCz0K0W9vzyKOyfJwkbTvtY97eSfxCpKqtNn1Hg+pxmGg3rtZ9qye9GwtZNCAIAgCAIAgCAIAgCAIDUrK1sF2+k7oj9TsA/wBxW2nSlLPUtpXYzH0qN4e9Lo+fMvnsTJLo9y7UwiZrZpGsHB6sbXEsYOXg1pwbuva17DBW2HeVr3Pn/C0IqamoqN75JWSt+ZvLsRxs9s2anN6d5njsyR7iyVp1mOuS4DW9V3Y4A4G1xitVWm02ybgsZTlCNPU0ku3sI6xxjOs0kHnG/sI3rS7NWZZQlKnLTpuz27e3b+WOhTZTBwks09Ieif8Ar4+ajzoPXHP5lzhuFov2a60Xt/5fl35dd8joqOXAQ9PxztXE4d6JXMZSUVdux44ZvSb5he6Mthr4+l0l4ocM3pN8wmjLYOPpdJeKHDN6TfMJoy2Dj6XSXihwzek3zCaMtg4+l0l4ocM3pN8wmjLYOPpdJeKHDN6TfMJoy2Dj6XSXihwzek3zCaMtg4+l0l4ocM3pN8wmjLYOPpdJeKJPoaofpHKj5rXbBG8hw3ONomjxDpj4K1wkLR/Oc4H0gxHGVXbNN7oq3zuWFpGzxnzbkgZTiA67XufwrHOtYtDLar22/ic+wLPEV+KSstZG4G4KWPnNSlZRS3//ABkQ4067o0XupPnKL+vlsOg9U6PxH4Icadd0aL3Unzk/Xy2D1To/Efghxp13RovdSfOT9fLYPVOj8R+CHGnXdGi91J85P18tg9U6PxH4Icadd0aL3Unzk/Xy2D1To/Efghxp13RovdSfOT9fLYPVOj8R+CHGnXdGi91J85P18tg9U6PxH4I8yaVK8A2ZRXsbfVSfOXqx7vmjCp6KU1FuNR3tsRb9RCzLFO5hxZNEWnD1ZG2OB7CrI4k+XKC9IZIpCA5jiCL7COS4Y/aa7zVRiab0suw+i8B4uLpNSdtUvFZ70/E3OGb0m+YUXRlsLvj6XSXihwzek3zCaMtg4+l0l4ocM3pN8wmjLYOPpdJeKHDN6TfMJoy2Dj6XSXihwzek3zCaMtg4+l0l4ocM3pN8wmjLYOPpdJeKHDN6TfMJoy2Dj6XSXij9EzT6zfMJovYeqvTbspLxPa8NoQGOedtOLuIH69w3rKMHJ2Ror4inQjpVHZfPsWt9xyqmvdPg27G//R8fV8Me0KVCjGObze4ocTwjWrezD2I/2ffzd131rUaoAZ2Lbm2V3s043eSLT0fZh1hjfJIxsIfqarZiWvIGsblgaS0Yj0rHA4c8yjBxWZz/AAhiYV5JQ1K+faXVVUzKtjo5Gsexws5j2hzXA7QWnAhbSvKmzy0Ph2tLk42OJNPI7kn+nIfRPY7DHa0Cy0zoqWoscNwjUpZTzW8qOuo5MnyOimY+ORvpMe3VI5sDtB3HYdyiyi46y8o16dZXg7nimqHUvo4t6J2eB9X8uxa5wjPXr2k3DYmrhsqbvHovV3Pm+XVznVpaxtTgMHdE7f8AI7lFnSlDs2l/hcdSxGSyl0Xr+661c0ctT6xDBsBaXd9xqj8z5LfhoWTl+fn3KnhrEaUo0VqTTfbfJfV/+TUstxXWQsgshZBZCyCyFkFkLILIWQWQsgsi7tAGTOApJ6gixll1Ab7WRA2Nt3LfKPDuU2krROZx1TSq22ZbzhaV6kVGUXgH91FFGR28qX8pQq/Hy9pLqOu9E6VqFSptlbwV/qRBQTrAgCAIAgCAIAgL+0fVIqcm0hHqxCPxivEfxYVf05aUU+o+Q4ulxVedPZJrwZRGlLJn0ZlWpAFmyFsze3hOU8+84TyWiurO5bcFzUoaOzzbItZaC0shZBZCyCyFkFkLILIWQWQsgsjHM248Rs7wsovM1Vopwt1r5o7tDU/tDATa4wd2EbfDf3FQKsNGVl3HV4HFcfQU5a1lLtWvuetdTRrVOU90dj9o+j4dL8u1bYUOefgQsTwsvdw+f7v+e7buXXzHPcS83JJPOf8AcB3LeslZaink3KWnN3ltf5kupWR3s1s0KrOl1qePkA2dM/kxt5xrW5R7GgnEXsMVuhSciBieEKdLJZv81svHM3RzS5sWktw1QP40gHJNrHg2bI9+OLsSNYhSowUdRRV8TUrO833cxMlkaAgCA42c2a9NnOzUqYw4i+q8cl7L7S14xGwYbDYXBXjSeTM4TlB6UXZlI55aManN28kV6iAXOsxv1jB9uMbQB6zcMCSGhRp0OeJc4bhNP2auXX5/ngQTB9j4gg/iCFozRa5SSa7U/qn9SRaP81jnhVCJxkEYDpJpG21gBg0AlpbrF2qBcbA47lupQTfUiux2KlThrvKTvfsf2SLU4lKLr6/24fkLdxMNhW8o4jpbl5DiUouvr/bh+QnEw2DlHEdLcvIcSlF19f7cPyE4mGwco4jpbl5DiUouvr/bh+QnEw2DlHEdLcvIcSlF19f7cPyE4mGwco4jpbl5DiUouvr/AG4fkJxMNg5RxHS3LyHEpRdfX+3D8hOJhsHKOI6W5eQ4lKLr6/24fkJxMNg5RxHS3LyJ1m5kSPN2njpodYsjvYvILiXOLnEkAC5LjuC2pWIUpOTbetlD52Vf7dXVT+eZ7e8RngmnadzB/jYqXFyvVZ9K9HqehgIX57vxbtuscpRy7CAIAgCAIAgCAuXQ7VcNQuZ1Uz2jucGy383u8irrCSvSR8y4fpcXj6nXZ+KX1ubWd+jumztmbPNJUsc2MR2hdGAQHOcL68bje7zvW6UFLWVtHEVKN9B2ucPiUouvr/bh+QsOJhsN/KOI6W5eQ4lKLr6/24fkJxMNg5RxHS3LyHEpRdfX+3D8hOJhsHKOI6W5eQ4lKLr6/wBuH5CcTDYOUcR0ty8hxKUXX1/tw/ITiYbByjiOluXkOJSi6+v9uH5CcTDYOUcR0ty8hxKUXX1/tw/ITiYbByjiOluXkamVtCtO2GQ081WZg0mNsj4tRzhi0O1YgbEi23C6cTEco17q7urrmXM7lJFuJB1hsu03GIuMW847eZRXl2l9FqpqfstJ25nsuvzcbVDRSZRkbFCx8kjtjGDWJ5zbcBvJwG9eRg5aj2tXp0VebLezO0PNi1ZcouDzgRTxnkj+pIMX7sG2GBxcCpUKKjrKLE8I1KuUclvZbFPA2la1kbWsY0ANawBrWgYABowAC3FeZEAQBAEAQBAQTPPRjTZw60sVqeoOJewch5+3HsJ+0LHnvsWE6alrJOHxVSg/ZeWzmNrRjmccz6ZzZTG6eV5dI6MktsCRG1ri0EgC5xG17l7GOirGutWdWekyYrI1BAEAQBAEAQBAY6mYU7HPdsa0uPcBcoD5jDzLynek7E95xP43VBUlpTb6z67g6XFYenT2RS8EfqwJIQBAEAQBAEAQFlaFKqz6qInAtie0dxe1529se79FaYCXsNdZwXpXStiIVNsbeD+5aqnHLBAEAQBAEAQBAEBVGcOiI5XyjJOyVkVNLZ7w0XkEhJ4QNaRq2ceVck2LjySFrlTUnmS6GMnRi1Hu6tfmWBm5m1TZtR8HTRtZf0nHlPeedzzid/YNwAWaSWSI05ym9KTuzrr0xCAIAgCAIAgCAIAgCAIAgCAIAgCAICP6QKoUeTqpx9aMx8+MpEQ2A73j/CwqS0YN9RIwlLja8Ke2SXiygFQH14IAgCAIAgCAIAgJfooqv2fKLB1kckdu3ky/lGfNTsBL2muo5T0spXoU6myVvFfYvBWhwgQBAEAQBAEAQBAEAQBAEAQBAEAQBAEAQBAEAQBAEAQBARXPHPynzQkjjnZUOMjS4GMMLRY25Re9tljKaiszfQw8q0rRsut5JdrOQNLdKf4Fb7MXzlH/AFlIuF6N458y8SP58Z/xZxU3AQxVDS57C4yiMDVbd2Gq9xJ1gzm347jpr4qEqbjHWWHBfAGKoYuFWqloq719TtvsQFVp24QBAEAQBAEAQBAb+QMpfQ9TDPqlwjeCQ21y03a+18L6rnW2d42rdh6ip1FJ6ir4Ywc8XhJUoe9k13PyuWfxtUvUVvsxfOVl+tpHGerWP2LxMNTpkoqb0oa3sAbESfDhlnDEwnqI2J4FxOHV6lr7L3b7F82WHTyidrXi9nAOF9uIut5UmRAEAQBAEAQBAEAQBAEAQBAEAQBAEAQBAEAQBAEAQFJ6f/8AyKX+m/8A5BR8RzFxwRrn3fUq6nqHU3onDonZ4dH8uxRJwjPX4nQ4fE1cN/8Am8ui9Xds7suo6tLWtqcNjuidvhzjuUSdKUM+Yv8AC4+liPZWUtj1921dnebK1k4IAgCAIAgCAIAgPL3iMEkgAbScESbdkYTnGEXKTslznNqcpF+EeA6RH5NP6+RUqFBLOXgUeJ4VlP2aGS6T+i+r8GjQdvOJJ2k4nzW9bCpktcnm3rfOfXGS/wBzF/TZ/wAQrE442kAQBAEAQBAEAQBAEAQBAEAQBAEAQBAEAQBAEAQBAcbObNimznj4OojDrei9vJew87X7t2Gw2xBXjSaszKE5QlpRdmURnto7qc1ryC81P1rBiwfzGer94cn7twFGnRaziXmF4SjP2auT2832IaRrf7+R3LRexaOKl+fI3KbKDosH3cOf1h/2/PvWmdGMvdye4scNwnVpezV9qO3/AKXn8+1nUhlbMLtII7P9wUWUXF2ZfUa1OtHTpu6/Pyx7XhtCAIAgCAIDSqsotiuG8p3ZsHef02rdCg5ZvJFXiuFKdJuFP2pbl2v6K76uc5ksjpzd5vzDYB3D/SpUUoq0Sjq1alaWlVd+rUl2L6u76zPk7J8uVJGxQRvkkdsYwXPaTuaBcXJsBvKzjBy1EaviKdGN5vzZdOZGiaLJ2rNXak0u0RDGJnff96e/k9htdSoUlHtOfxOOqVstUdnmWcBZbSEfqAIAgCAIAgCAIAgCAIAgCAIAgCAIAgCAIAgCAIAgCA/CLoCsM9tEseUNaag1IZNphOET+fVsPqnd3Jw2C5K1TpKXaTcLjqlHLXHZ5FL5RyfLkuR0U8b45G7WPFj2EbiDjYi4POosoOOs6ChiKdaN4PzRrscYzrNJB5xv7xvWDSaszfCUqctOm7P59q5/y1jo02UwcJLNPS9U/wDXx81HnQeuOfzLnDcLRdo1/Ze3/l+Xfl1tnQUcuAh6EBhqaptMOUcTsAxJ7gs4U5T1EXE4ulh1ebzepc77F9dS5zlVNY+pw9FvMDie936D8VKhTjDrZQYnHVsRk/ZjsWt9r+i7G2jXA1e5bNZESUVZZIm2ZGjiozo1ZH3gpjY8K4cqQfy2HaCPWPJxBGtiFvhRvnIqsVwmo+zSze3m7tvy7S9c282qbNmPg6aMNvbWeeU95G9zzid+GwXwAUlJLJFJOcpvSk7s669MQgCAIAgCAIAgCAIAgCAIAgCAIAgCAIAgCAIAgCAIAgCAIAgOPnLm1T5zR8HUxh1vReMHsPO1+0bsNh3grxpNWZlCcoS0ouzKIz20d1Oa2tI281NieFaMWD+awej94cnDHVvZRp0Ws4l5heEoz9mrk9vN9iGrQWpkp6h1L6OI6J2eB9X8uxYThGevXtN+HxVXDZU3ePRerufNvXVznUgr2SgknVIFyHYW/QjuUaVGSe0vaHCVCpFtvRazaeVvo11q6NSpykX4R4DpEfk0/mfIrbCglnLwK/E8Kyn7NDJdJ/RfV+DRo2xJNyTtJxJ8Vv6iqtm5PNvW3m33m3kvJsuV5RDTxvkkdiGs5t5JODW4jEkDELKMHLUaa+Jp0Veb7ucuzMnRPDkrVmrdSeYWIj2xMPcf3p7SLbLC4upcKaic/icbUr5ao7PMstbCGEAQBAEAQBAEAQBAEAQBAEAQBAEAQBAEAQBAEAQBAEAQBAEAQBAEAOKArDPXRLFlG8tDqQS7TFsif3Afuj3cnsF7rXOkpdpNw2OqUctcdnkUvlLJ0uSpHRTxvjkbtY8Y23EEYOGBxBINtqiSg46zoKGIp1o3g/NGm8Xt3/oV4ucyqJNxvt+jPWxeGxuxN8ydGtTnNqyyXgpjYh7hy5B/LYdxHrOwxBAct8KHPIqMTwml7NLPr5u7b+ay9c3M3afNqLgqaMMBxc7a5553vOLjt7BsFhgpKSWSKWc5TelJ3Z1V6YhAEAQBAEAQBAEAQBAEAQBAEAQBAEAQBAEAQBAEAQBAEAQBAEAQBAEAQBAcjOTNunzmj4OpjDrX1XDB7Cd7HjEbB2G2IIXjSeTMoTlCWlF2ZR+dGiyryTMxsGrPHI/VY/WbG4E3s17XEY7cW3BsdmxaHQ2FvT4UTS4xZrZzlgZkaKocjas1XqzzixDbXijPYCPrCOdw3CwBxWyFNRIOJxtSvk8ls8yx1sIgQBAEAQBAEAQBAEAQBAEAQBAEAQBAE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pic>
        <p:nvPicPr>
          <p:cNvPr id="73730" name="Picture 2"/>
          <p:cNvPicPr>
            <a:picLocks noChangeAspect="1" noChangeArrowheads="1"/>
          </p:cNvPicPr>
          <p:nvPr/>
        </p:nvPicPr>
        <p:blipFill>
          <a:blip r:embed="rId4" cstate="print"/>
          <a:srcRect/>
          <a:stretch>
            <a:fillRect/>
          </a:stretch>
        </p:blipFill>
        <p:spPr bwMode="auto">
          <a:xfrm>
            <a:off x="179512" y="2276872"/>
            <a:ext cx="8712968" cy="2160240"/>
          </a:xfrm>
          <a:prstGeom prst="rect">
            <a:avLst/>
          </a:prstGeom>
          <a:noFill/>
          <a:ln w="9525">
            <a:noFill/>
            <a:miter lim="800000"/>
            <a:headEnd/>
            <a:tailEnd/>
          </a:ln>
          <a:effectLst>
            <a:outerShdw blurRad="63500" sx="102000" sy="102000" algn="ctr" rotWithShape="0">
              <a:prstClr val="black">
                <a:alpha val="40000"/>
              </a:prstClr>
            </a:outerShdw>
          </a:effectLst>
        </p:spPr>
      </p:pic>
      <p:pic>
        <p:nvPicPr>
          <p:cNvPr id="10" name="Picture 21"/>
          <p:cNvPicPr>
            <a:picLocks noChangeAspect="1" noChangeArrowheads="1"/>
          </p:cNvPicPr>
          <p:nvPr/>
        </p:nvPicPr>
        <p:blipFill>
          <a:blip r:embed="rId5" cstate="print">
            <a:clrChange>
              <a:clrFrom>
                <a:srgbClr val="FEFEFE"/>
              </a:clrFrom>
              <a:clrTo>
                <a:srgbClr val="FEFEFE">
                  <a:alpha val="0"/>
                </a:srgbClr>
              </a:clrTo>
            </a:clrChange>
          </a:blip>
          <a:srcRect l="5390" t="10132" r="5390" b="6144"/>
          <a:stretch>
            <a:fillRect/>
          </a:stretch>
        </p:blipFill>
        <p:spPr bwMode="auto">
          <a:xfrm>
            <a:off x="6372200" y="332656"/>
            <a:ext cx="2592288" cy="1396810"/>
          </a:xfrm>
          <a:prstGeom prst="rect">
            <a:avLst/>
          </a:prstGeom>
          <a:noFill/>
          <a:ln w="9525">
            <a:noFill/>
            <a:miter lim="800000"/>
            <a:headEnd/>
            <a:tailEnd/>
          </a:ln>
          <a:effectLst/>
          <a:scene3d>
            <a:camera prst="orthographicFront">
              <a:rot lat="0" lon="0" rev="0"/>
            </a:camera>
            <a:lightRig rig="chilly" dir="t">
              <a:rot lat="0" lon="0" rev="18480000"/>
            </a:lightRig>
          </a:scene3d>
          <a:sp3d prstMaterial="clear">
            <a:bevelT h="63500"/>
          </a:sp3d>
        </p:spPr>
      </p:pic>
      <p:pic>
        <p:nvPicPr>
          <p:cNvPr id="11" name="Imagen 10"/>
          <p:cNvPicPr>
            <a:picLocks noChangeAspect="1"/>
          </p:cNvPicPr>
          <p:nvPr/>
        </p:nvPicPr>
        <p:blipFill rotWithShape="1">
          <a:blip r:embed="rId6">
            <a:duotone>
              <a:prstClr val="black"/>
              <a:schemeClr val="accent3">
                <a:tint val="45000"/>
                <a:satMod val="400000"/>
              </a:schemeClr>
            </a:duotone>
          </a:blip>
          <a:srcRect l="61069" t="42125" r="9046" b="37203"/>
          <a:stretch/>
        </p:blipFill>
        <p:spPr>
          <a:xfrm>
            <a:off x="102098" y="116632"/>
            <a:ext cx="2962614" cy="1152128"/>
          </a:xfrm>
          <a:prstGeom prst="rect">
            <a:avLst/>
          </a:prstGeom>
          <a:ln>
            <a:noFill/>
          </a:ln>
          <a:effectLst>
            <a:outerShdw blurRad="190500" algn="tl" rotWithShape="0">
              <a:srgbClr val="000000">
                <a:alpha val="70000"/>
              </a:srgbClr>
            </a:outerShdw>
          </a:effectLst>
        </p:spPr>
      </p:pic>
      <p:sp>
        <p:nvSpPr>
          <p:cNvPr id="2" name="Rectángulo 1"/>
          <p:cNvSpPr/>
          <p:nvPr/>
        </p:nvSpPr>
        <p:spPr>
          <a:xfrm>
            <a:off x="1979712" y="260648"/>
            <a:ext cx="7164288" cy="1569660"/>
          </a:xfrm>
          <a:prstGeom prst="rect">
            <a:avLst/>
          </a:prstGeom>
        </p:spPr>
        <p:txBody>
          <a:bodyPr wrap="square">
            <a:spAutoFit/>
          </a:bodyPr>
          <a:lstStyle/>
          <a:p>
            <a:pPr marL="1600200" marR="292100" lvl="0" indent="0" algn="just" defTabSz="914400" rtl="0" eaLnBrk="1" fontAlgn="auto" latinLnBrk="0" hangingPunct="1">
              <a:lnSpc>
                <a:spcPct val="100000"/>
              </a:lnSpc>
              <a:spcBef>
                <a:spcPts val="0"/>
              </a:spcBef>
              <a:spcAft>
                <a:spcPts val="0"/>
              </a:spcAft>
              <a:buClrTx/>
              <a:buSzTx/>
              <a:buFontTx/>
              <a:buNone/>
              <a:tabLst/>
              <a:defRPr/>
            </a:pPr>
            <a:r>
              <a:rPr kumimoji="0" lang="es-SV" sz="1600" b="0" i="1" u="none" strike="noStrike" kern="1200" cap="none" spc="0" normalizeH="0" baseline="0" noProof="0" dirty="0">
                <a:ln>
                  <a:noFill/>
                </a:ln>
                <a:solidFill>
                  <a:prstClr val="black"/>
                </a:solidFill>
                <a:effectLst/>
                <a:uLnTx/>
                <a:uFillTx/>
                <a:latin typeface="Georgia" panose="02040502050405020303" pitchFamily="18" charset="0"/>
                <a:ea typeface="Georgia" panose="02040502050405020303" pitchFamily="18" charset="0"/>
                <a:cs typeface="Arial" panose="020B0604020202020204" pitchFamily="34" charset="0"/>
              </a:rPr>
              <a:t>“Había entonces en la iglesia que estaba en Antioquía, profetas y maestros... Ministrando éstos al Señor, y ayunando, dijo el Espíritu Santo: Apartadme a Bernabé y a Saulo para la obra a que los he llamado. Entonces, habiendo ayunado y orado, les impusieron las manos y los despidieron.” Hechos 13:1-3</a:t>
            </a:r>
            <a:endParaRPr kumimoji="0" lang="es-SV"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5" name="Imagen 4"/>
          <p:cNvPicPr>
            <a:picLocks noChangeAspect="1"/>
          </p:cNvPicPr>
          <p:nvPr/>
        </p:nvPicPr>
        <p:blipFill rotWithShape="1">
          <a:blip r:embed="rId7"/>
          <a:srcRect l="29523" t="40156" r="29523" b="50000"/>
          <a:stretch/>
        </p:blipFill>
        <p:spPr>
          <a:xfrm>
            <a:off x="467544" y="4974557"/>
            <a:ext cx="8525747" cy="1152128"/>
          </a:xfrm>
          <a:prstGeom prst="rect">
            <a:avLst/>
          </a:prstGeom>
        </p:spPr>
      </p:pic>
    </p:spTree>
    <p:extLst>
      <p:ext uri="{BB962C8B-B14F-4D97-AF65-F5344CB8AC3E}">
        <p14:creationId xmlns:p14="http://schemas.microsoft.com/office/powerpoint/2010/main" val="382368617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1"/>
          <p:cNvPicPr>
            <a:picLocks noChangeAspect="1" noChangeArrowheads="1"/>
          </p:cNvPicPr>
          <p:nvPr/>
        </p:nvPicPr>
        <p:blipFill>
          <a:blip r:embed="rId2" cstate="print">
            <a:clrChange>
              <a:clrFrom>
                <a:srgbClr val="FEFEFE"/>
              </a:clrFrom>
              <a:clrTo>
                <a:srgbClr val="FEFEFE">
                  <a:alpha val="0"/>
                </a:srgbClr>
              </a:clrTo>
            </a:clrChange>
          </a:blip>
          <a:srcRect l="5390" t="10132" r="5390" b="6144"/>
          <a:stretch>
            <a:fillRect/>
          </a:stretch>
        </p:blipFill>
        <p:spPr bwMode="auto">
          <a:xfrm>
            <a:off x="0" y="1700808"/>
            <a:ext cx="9036496" cy="4869161"/>
          </a:xfrm>
          <a:prstGeom prst="rect">
            <a:avLst/>
          </a:prstGeom>
          <a:noFill/>
          <a:ln w="9525">
            <a:noFill/>
            <a:miter lim="800000"/>
            <a:headEnd/>
            <a:tailEnd/>
          </a:ln>
          <a:effectLst/>
          <a:scene3d>
            <a:camera prst="orthographicFront">
              <a:rot lat="0" lon="0" rev="0"/>
            </a:camera>
            <a:lightRig rig="chilly" dir="t">
              <a:rot lat="0" lon="0" rev="18480000"/>
            </a:lightRig>
          </a:scene3d>
          <a:sp3d prstMaterial="clear">
            <a:bevelT h="63500"/>
          </a:sp3d>
        </p:spPr>
      </p:pic>
      <p:pic>
        <p:nvPicPr>
          <p:cNvPr id="3" name="Picture 10"/>
          <p:cNvPicPr>
            <a:picLocks noChangeAspect="1" noChangeArrowheads="1"/>
          </p:cNvPicPr>
          <p:nvPr/>
        </p:nvPicPr>
        <p:blipFill>
          <a:blip r:embed="rId3"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sp>
        <p:nvSpPr>
          <p:cNvPr id="4" name="3 Rectángulo"/>
          <p:cNvSpPr/>
          <p:nvPr/>
        </p:nvSpPr>
        <p:spPr>
          <a:xfrm>
            <a:off x="0" y="332656"/>
            <a:ext cx="9144000" cy="144016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5843" name="Picture 3"/>
          <p:cNvPicPr>
            <a:picLocks noChangeAspect="1" noChangeArrowheads="1"/>
          </p:cNvPicPr>
          <p:nvPr/>
        </p:nvPicPr>
        <p:blipFill>
          <a:blip r:embed="rId4" cstate="print">
            <a:clrChange>
              <a:clrFrom>
                <a:srgbClr val="FFFFFF"/>
              </a:clrFrom>
              <a:clrTo>
                <a:srgbClr val="FFFFFF">
                  <a:alpha val="0"/>
                </a:srgbClr>
              </a:clrTo>
            </a:clrChange>
          </a:blip>
          <a:srcRect l="12711" t="713" r="32203" b="87894"/>
          <a:stretch>
            <a:fillRect/>
          </a:stretch>
        </p:blipFill>
        <p:spPr bwMode="auto">
          <a:xfrm>
            <a:off x="3563888" y="800708"/>
            <a:ext cx="4680520" cy="504056"/>
          </a:xfrm>
          <a:prstGeom prst="rect">
            <a:avLst/>
          </a:prstGeom>
          <a:noFill/>
          <a:ln w="9525">
            <a:noFill/>
            <a:miter lim="800000"/>
            <a:headEnd/>
            <a:tailEnd/>
          </a:ln>
        </p:spPr>
      </p:pic>
      <p:sp>
        <p:nvSpPr>
          <p:cNvPr id="37892" name="AutoShape 4" descr="data:image/jpeg;base64,/9j/4AAQSkZJRgABAQAAAQABAAD/2wCEAAkGBxQSEhUUEhQVFRUVFBQVFRQWFBQVFRgYFBgXFxkZGRcYHCogGB0lHRcUITEhJS0rLi8uFyAzODMsNygtLiwBCgoKDg0OGxAQGi8kHyQsLCwsLCwsLCwsLCwsLCwsLCwsLCw0LCwvLCwsLCwsLCwsLCwsLCwsLCwsLCwsLCwsLP/AABEIARMAtwMBIgACEQEDEQH/xAAcAAABBQEBAQAAAAAAAAAAAAAAAQIDBQYEBwj/xABKEAACAQIEAwQFCAcHAgUFAAABAgMAEQQFEiEGMUETIlFhMlJxgZEHFBVCU5Kh0SMzYoKxwdIWF3KiwvDxJNNDdJOy4SU1g6Oz/8QAGgEAAgMBAQAAAAAAAAAAAAAAAAECAwQFBv/EACsRAAICAQMEAQMEAwEAAAAAAAABAhEDEiExBBMUUUFhsfAiMnGBBRXBkf/aAAwDAQACEQMRAD8A9VtQFp4FLatFlVDNNLpqS1GmlYyLTRoqW1FqLEQ6aTTU2mkK0WFENqNNTFaTTTsKINNBFSlaTTTsVENqQiptNNK0WFEdqSpCtJppiojtSWqQiktTsVEZFFqfakIosQyg061JamA21FOtRQFFiBTrUoFOAqiy0aBS6acBTrUrGQytpUnSWt0UAsfYCReqfhzinD47X827RhGdLs0TRqrer37XPkOXWtAo3rzT5IJ0iw+YySMFRMdiGdjyVVVSSfYAaVjPRtNVmcZ5BhTEJ30tNIscS2ZizsQAAANuY3NhXJgc8nnwpxcOHUxlS8UTOVmljHJrgaY2YAlVN/q3YX2zXG+cxYvB5biYLtHJmWDYCw1XBcFSL21Agjna450WFHoJWkK1mpOJsRFj4MLicMiR4rtRDKkxkIaIaisilAASLcrgX5mxoXiWeTFYvCxYVTJhhCVZpwsbiUFtTMEJQWAsAGJJ6DenYqNJaqniLPosFH2uI1iMEAuqFwCxsAQNx7bWqHgviJsdFKZIuxmgnkw80eoOA8dr6W6jf8Dz51UfLQP/AKPifbB//aOnewUXGI4jhjiSeQSxwuEYStGxQCQAqX0XMYNxuwFr72rpxebwRiIvKiidlSE3uJGcXUKRzv48qpczzWCLK1VysjSYNY0gXvySs8IUIsYuW3O+2wuTVDlZky3AZVDi8MkzyYqOIGRgWw7zSMyEAqe8qE8iLHajUFHohWm6aoMXxLIuPOCXDFm+btOjmVQr2YIOQOhb6rk793ZTcX5su4tdcW+Ex8C4aQRNPHIsvaRSRpcuQ2kEEAMf3Ty2vLUKjTaaCKy8nGP/AEpxYWIx+kkJmHzh4rgawACFcjvCPfa1yCdpMRxYfnEEEMBkGJwxxELl9GrYEKV0kx87lm5AbAnajUhUaK1JauXI555YQ2JhEEupgYxIJBYEgEMPEV3WqSYqIiKS1S2ppFOxUR2op5FFOxUWNOAopwFUFoAUtqKcKQypzviCLCNAsoc/OJhEpRdSqbFizm/dUAEk+AJ5AkYLgHh+abKsxRlMXz2bEtAXBW6ugCsQdwpI+G/hXqdr86dSGZDhnNlw+WwrKCs+HgWJ8OR+mMkK6Aqxjd9RXulbgg3FYvE5K+ByvKoJiBKMzw88i3HcDO7Nex5KCATyvevZBRSAwvGk6/SWU95bLNiGY3FgrxWUk9ATsCedJw5Kv01mfeHejwYXcbmNGDgeOnr4Vu6Q0wMJ8nEimbNLEHVmMzruN0IUBh4rfryqD5a5l+i5YrgySNDojG7tplViQo3sADvXoRFJQIouE545MJA0RU/oIg2mwIYIt1YcwwN7g71nPlScXy0XF1zTCyML7hF1anI6KOp5VvyKQimB53mmYRxcQQGRgqvlrKHPogmZmBLclB02udrkeNLxFkJzPF6lusMGDxUKzEECSXFxtHZNu+iq1yw2ubC9ja2lyqc5uuLEf6FcG2Gvrj1ljLr1ab+jbzv5VqrUAec8HcWrh4IsHjIp4cVAqwdmIJZO0EY0q0bRqQQQB1A929T5jiB9M4Jn0ofmc4cF17jOQQjNyv8Axttet9TSKaEQaabpqcrTStSsVEJWm6anK00ipWKiErRUhWinYqO21LS2otVJYAFLRSgUgFpRSU6gAooqOedI1LSMqKObMwVR7SdhSAkorLYr5QMGCREZMQR9impf/UYhPxqvbj52Nkw2m/LtJRcjrsgPL21FzSK5ZoR5ZuaS1YNuMcT0SIfusfxLU5eLcT1WI/ut/VUO/Eh5OM3NqS1YYfKEFvr7E26B7H4XNJg/lTwx2mjljPiLSKPhZv8ALVikmC6nE3Vm6IpLVwZXn2GxP6iZHPq3s/3Gs34VY2qVl6dkemkK1JakIpgRlaaVqUikIosKIStIVqUrSaadiIStFSaaKdionoooFQJCgUtFFACioMbjY4UMkrqiLzZiAP8Anyqm4t4shwCd/vysO5CD3j5k/VXz+F68WzzPZ8bL2k7Xse5GP1af4V/mbk0mZs/VRxbcs9Gzj5QHcWwgWKM7DE4iy6vOKI21e1vhWPxWNhkYyYnEPiXHIOSVB/YSwQe7as5KSzamJYnmSbmpioIFltYbm97n+VVuDfLOXk62Uiwn4ik5RKsa9NgW+PL4CuYZnNz1kG1i1rsf3mufcNq50iJNlBJ8B51dQ5OkYBmuzEgBFPXw5jV7b2qMpQx7Vv6KYvJk3vYrZcylPJ3H7xJ/48q5jiXPpl2F+RZrX860mNy1NAIiO1tluGsfYLbb3F/O9csORObEggb7EkN4WNtvO48fLdRz42r4J9nI3V2UYX39a6MPGrG7D+H4VoHyYaeVja1xawNtjtz5WpsGW35Cx32IPt5nfnUJZ4yVmjHhcNit+j1PomxG48R4Gx/j5Vocn4xxeGsGbt4wQpSRiWHhaTcj33t4VHJl1hYn4f73prxDkdh7Nj+P8hyrC+pp7MsUpRe2x6fkfEEOKA0HS9rmNrah7OjD2VbWrxlUIII2I5EHfpvtvcWrWcPcZFbR4o3XYLP4eHaeI/b95vua14esUtpGvH1Ce0jc2pLU4G+43B5GitxqGEUhFSWptqLER2op9qKdgFKKLUtIArNcbcVpgY9rNO4PZoeQ6a2/ZH4nbxIts9zVMLC0r722VerMeSj2/gLnpXhGa4iXEytLKbu5ufADoqjoo5AUmzL1Wd441Hk4cZiHmkaSVi7ubsx5n8h5DlSKlTrhzU0UNjUkrPPzyPlkmW5a0jKLHSTYtY25E29thTsRCqkhLkDa5G5t/CtRlcwuhcXZRaJFRwqnrzHM3Fydh+NNwfD9zdyQ1w1hYjmSLnry8qzPOoSbn/RZ48skVo3vn6EOXJoDgKQEAJZrBrEMb29w2/4qPLFLTOwHpaguonYKQWA03uLkbedXc+RhybvJ7AVA9psve6bnfarHBYERqFUd0eO/Pc7+81iebGk2t2/z7nRj02RySeyX59ithy5uZNr6W0qPrA6tjzIPKxFTJGDax3O45g/A71aGEEWtTZIgdiPwvWST1bs2LFp4ODsL8/Zv+VOOF23HxArrw+GJBsO7fb+fTle9Tdj40V8ElCypfDjwH4VXz4exO23h1Hu/3yrVNg7iuR8D41XJClhszLxW5XN+RA326bn4VB2enu20+Fz47291xWgxGDAN2G2xuLX28fKubEYX3+3/AIpatqKHhaOnhLiL5vaKU/ob2B+yJ/0eXTmNq9GryCSAg8q1PAmdkH5tIdrAwMefnGfZsR5bdBXS6LqG/wBEv6L8eRp6Wbakp1FdM0jbUUtqWgR5r/fDhPsMT8Iv66P74cJ9hifhF/3K8Wooo53lZD0Hivj+LGOtklWNB3VOi+o82Nmtfp/zVEM+h9R/gv51m6KWlFM5uTtmmHEEPqSfBf6qlXiODqknwT+qspRUipwi+Uejw8f4YADsptgOkfT9+nj5RMP9lN7bR/1V5rV3hOHGkwj4wTRCKNxG4Il7QO2mygBLG+pd725+FZ30uLlo1QyTeyNonykYf7Gf/wDWf9VSf3mYb7Kf4R/115ZRR4mP0HkTPUT8pWG+yn+Ef9dA+UrDfYz/AAj/AK68uruhy68PbNLEgMjRqrdoXYqqsxCojd0a13NtzS8TH6Gs+R8Ho8HynYZVA7GfbbYR7+fp1J/elhfsZ/hF/XXn+YcPNBHBJJNCExCGSIjt2JUWuSBFdfSG1PxnDEkcUs3aQvHEICWRydQxAUoVUgG25F2A3Rh0peJh9E+9mWxvh8qWF+xn+EX9dRzfKdhWBHZYgX6gR3H+evKaKa6TEvgg+pyM9Kb5QcKB3Ypx1P6vcnnclyTUD8eYYm5im8vQNr89tVv9mvPKKH0mJ8oh3pG8l42gPKOX3hP5NUR4yh2KpKGDBgbJcEW3vq51iKKF0eJcITyyZ7RD8seG0jXBPqsNVhFa/W135U/++PCfYYn4Rf8AcrxSitFFnlZD2z++PCfYYj4Rf9ykrxSiig8rIFFFJemZxaKKL0AFFFFABWzyv/7DjP8AzsP8IqxlaHCcRRpgJMF2DkSyrK8onCnUuiwVeyIC9wbEk7nehlmJpN36ZR4SAyOka2u7qgvyu5Ci/wAa0+PwmChxE+HluEiEkSuqyGftU2EhJIQgtc6bWsRbfeqfA5jDEJCsLmVo3SORpxaIuCpdUWIXaxNiTtz51Y5txNHiT2smDjOKIAacSuEYgAB2gA0lrDxt4gjaglHSl9Tu4hmw6YLBWwceqXDSEP2koKt2hUt3WAkJtfvezltWNLHbfly99XWMzxJcLDA8F5MOrpHMJWA0u2rvR6dyN7HUPZ0qkBHX372P/wAUIWRpvY2fHI/6LKP/ACsn8Yq5uHpAMtzAupdQ+A7moqD+klsLjcC56b+Y51x8QcRJioMNEIWj+ax9kjdsJNSnTcuvZLv3ehHPlXLgs2EeFxGH7Mn5w0LGTWBp7Biy2TSdV9RvuKVE3Ja7v4/4aj+z2HxDYSVIzDHLhMRiJ4kd2B+akghC12Gs2HWw86zeJfCth2Oy4gSKUEayiMxn0lftCdxzBG563rsg4ueL5mYY9LYRZUuz61lWZizq6hRYbkWufiK4M2zLDyA9hhFw+o3Y9s8tt72QMAIxf2npcDmbhKUK2KqikBHjS0zOFFFFABRRRQAUUUUAFa7gjiCPDrIuJjWbDO8cbqyhmRZFl1MnX6q3A5223rI13wRH5rM1jYTYZSegJTEdfcPjQTxtp2i24x4bbAyq8LF8PL38NOpvcHcKWH1gOvUb+IHFxBjpMRLGD3j2OHAVEAuzRIzEKo3YsSeVXnBPEMRjbL8fvhZj3HJ3gkPJgfqrfe/Q78iajiyfEx5qcJh5QJVQRGXSCNAw66yFIO5QGwG9za/WkWtJq48P4KDE5FiI4kmaP9G79mrK8cnf56CEYlW8jY1aZpwNjIFVmjUgxLIxEkXdLEgJYuCx9H0Ra7WF7VYPgH+hnVIJl05irEOjdppGHtrZbdwch4C3M865flDwjH5m4Rin0XhO+FJXuh7961trj4jxosbxxS49HFn+AmfGGIYQYeVglsNFYgdwG+xsLjvHw3v1NVs2WSLGZLBo1YKzo6SKrHkGKE6b9Cdj0Jr0vNZF+fZki/r5MtRYPWNoULqvXUVA2HqmsnwRIqQZi8n6k4Nojfk0sjDsVH7Vwx8udFhLGtX/AKcEHCOMdkUQG8i601NGoKk2BuzAC/QHc9BVe2Vyh5EZCphNpdZChDfSNRJtudh49L1oeK3tBlRB3XCAg+BEh3HnsPhV3xXmAgx+Y9thxiMLJLhUmXW0bK4iDxsHUXXlJ7aLE8Ufz+Dz/G4J4iocAakDqQyurKxIDBlJBFwR7jWz4NmvleZ3sTFHG0bEDUhk1htLc1vpHKqjjHL4IxhZMMZBFPAZFhlIZ4gHO1+qsSxHvPWrfgbUMszZluCI4bMCRYr2hO48AR8aHwEI1kr6P7EfC8a4jA41sYFMcMV4MQwHaLN3rIklrtche5c9PGslhsvkdDIAAisFMjuqJqIuFDMRdrb2FzbflW0+TnEtimmgxpM2DWB5HaUlhAwtZkkbeM21bAi9r9K55sI82VYRsIna/N5cSmIQRJK4aVwySFCpNioAuPEeGxY3BSin9P7MjjsFJC5SVSjAA2NtwRcEEbMCNwRcGtZmGDXLsDhnCg4vGKZe1ZQxgiAUhYw2yuwcd7mO9a21Z3PZsQ7R/Or6xEqIrIsbLGpOkaFUaRztccrdLVqeMJvnuX4LExd44aL5vilHpRkBArkdEOlt+XeFBGKS1Vz8GZyzO3SRTN/1EWodpFN+kVlvvbVco1r2YWN/hV3w5oeHNbRxkCB3iYxrrW72GlrXUWttT/kowqTY3s5oopYuykdxJEjhdNrNqYXXew523pOG5NUWbkaQPmrWCqqqB2lhYKAALeFDJY06Tf1+xnsqyOfEkCGPUWvpBeOPXpvcJrYayLclvUGGy+SQuFQ/oxeQkhFQXt32YgLvtudzsK3PDOAnGLyyWcPJqSLsWVbRRQrqCBnUd5t+RtbULlibCPHYBzlmMRUcSpmJmnQqwcwkMqNptcoGub8u6xosOyqs4s2wZTJoWdIgxxxCyRiEl4xC9tTxekQ2od4323rk4yiw6xZf2ChWbBRtLYDvMWIu1ubahJc+yp5YH+g0OlrDMS17EgKYLXPgL7XNUuc4aZEwxmjZAcOOyLWs6F3cMLdP0g2O/wAaEKfHHwirooopmcK64symVDGssixm94w7BDfxUGxrWvlOXEkhMUBc2HaRm3lc7036Hy/1cX9+Oq+9D2bvAzIxNTJi5A4kDuHFrOGYOLDSLNe4sAB7K2H0Pl/q4v78dH0Rl3q4v78dHeh7DwMxlGzOY6wZpT2v628j/pLbd/fv++9H0nNoWPtpezUgrH2j6AQbghb2G9av6Iy71cX9+Oj6Iy71cX9+Ojvw9j8HP+MyWJx8sjB5JJHdbWdnZmFuVmJuLbU3EYySSwd3cAkgMxIueZsevnWv+iMu9XF/fjo+iMu9XF/fjo78PYeBnMnLmUzaNUsjdn6Gp2Oj/Dc933U581nJZjNKWYAMTI5LAcg1z3gPOtV9EZd6uL+/HR9EZd6uL+/HR34ew8HP+Mxs8zOdTszNsNTEsduQua6sNnOIjXRHPMieosrqu/Pug2rUfRGXeri/vx0fRGXeri/vx0d6HsPAzmTnzGZ10PLIyXvoLsUuOum9r03B46WEloZJI2IsTG7ISPAlSL1rvojLvVxf346PojLvVxf346O9j9h4GfkxcshZizEszG5ZiSxJ6kncmn4fEPG2qNmRrW1KxU2PMXHStj9D5f6uL+/HR9D5f6uL+/HR3sfsXgZjJS4+VlKtI5U811HSfaOR99GGzCWMFY5JEVvSVXZQ3tAO/vrW/Q+X+ri/vx0fQ+X+ri/vx0d+Hsfg5zJjMZtKp2suhGDInaPpVgbhlW9lN97inLms4kMomlEp2MgkcSEcrF73I2HwrVfQ+X+ri/vx0fQ+X+ri/vx0d7H7Dwc5kZMfKwKtLIys2plLuQWNhqIJsTYDc+Apk2Jdwod2YIulAzFgqj6qgnujyFbH6Iy71cX9+Oj6Hy71cV9+Ojvw9h4GcxNFbb6Iy71cX9+OijvQ9i/1+YZXXgMOsjIhLBnkRBYCwDEAk39o29tclT4Gfs5Eci+h1e17X0kNa9jblWA7zOxctVu2CM2uK+xChWAljivqJGn0yd/DnXK+AkGq6EadWoHmNFtW3UC4uelPbGA9v3TacEc/RvKkvhv6FunOurMc4EwN0IOqQqRJYWkJYq66e/YliDtz3vRsLezhiwbtbSt77gXFyO9va97d1vhTosulYAhDYhWvdQLOSFNybC5Vh7q7MFnRjCKU1hCCNRF19LVobTddWrluBvt4OGMjaGRSCLRQxqO0XU2mVnJ9HnZjfamkguRxnKpt/wBGwsSDewN1Ok7HwJ38KI8rmblGTe1rW3uuoW371wCRbnXXJnhZ0dkBKmbULkBlmUIVHVbLsDv403DZsEK2RiFmjlGqTUx7MMNJOketzt05daKQXI5Rl0pYLoN2CleViGuFsb2uSGFudwR0pIMvlcXVCdtXT0dze1+Wx362rrwWbLH2V4yxiCBTrt6Mkkh20nn2lvEW57kURZgDJEyrodOzGppBoKwju6hpG+lQp3sfC5o2C5FesDE2Av3dXTZbXuT0FvGupcutE8klwFZUAGm93Qup3O6+jy6NccqjTGWaWy9yRSmm+4XUrKAfLQntA86lxmZdpGI9NrGPSb8lijMYB23JuTf8KSoe4mLwSxMqSFtRVGfSBZNYDAWPpEKQTy5286gbCNYkAlRqIPK6qbFrc7eJ6b+BrsTNz20UxUmSPs7kNYP2QAUtttsADbnbpSJnLBlew1rHJGrX2tIXJJXqQJHHPw8N3sK5EM2AKQ9o1wwl7Mrtt3S2+9wRa1janHKpCbIjN6I3Cqbsge1tRvsdvEfClx+YLIrgIV1zdsTr1WJDAgDSNrsbfzqdc6AZG0ehJh5LaufzeIRgej1te/SlsG5wYXBSS/q1Lbhdrek1yBv1NjYdbVKMtksSVYdwOtgGuC4TffbckdTewtS5djxFbu6rTQS87fqde3Lrr5+VTR5qAoXQdkZbh7HedZrjbY92340KgdnEcI/O23jdbfW2Bvue623PapZcvcMQqsdwBcAEkoHsACbmxvYEm1vGuw56TzXVdSr30Wk9OxdQtiw1CzCx2577Nkzq7xto/VOsid76wSJe9tuLwoenUex7CuRyfRstg2g2Oix2P6wXU28COvKud0I59QCNwQQdwbirJM4t9Ug6IF1K+kgwcmB07E8/Lzrjx+K7VtRAB0qDYAaiBYsQABc+QpOiSv5OaiiikM0fEnCT4RUYyK4YkbKVsQL/AML/AArmw3DzOhdZF26WNb35Skvgi3qSRt7mOg/++sHwpmg9Bj5VpnjinwUY5ykuSuOCI5kAjmN6VcFf6y/jXbxFHYll6Wv5g8qzwzDzpRhF/Bkz58mOVWXCZYT9dfga6IMj1EDtVF+pBqmjzHzrqizPzqztR9FHmz9mhHBjfbJ9xvzpf7Ft9sn3W/OpMjzssNB3I5En6v8AEkflV3HPy3v5/j+dZJtQdMsj1c2uSj/sO/2yfdb86X+wzfbp9xvzrQ9v08jSjG/jtUdcfRPyZ+zODgd/tl+43508cBv9un3G/Or3tbMWJ/j/AC58qc2YaQbnkNxY03OPCEuqn8szsvA7KLmdB+4351yHhU/bL90/nXfic3LNc+4eA8KgbMvOtccKr9Rll/kpXszmPC7far90/nTTwyftV+6fzqY5l51E+Z+dS7MPRH/Y5Pf2I24dI/8AFX7pqI5EftF+BpJM086YuYedPsw9E11+T39iZcgJ/wDEX4GlfICAT2q7eRpBmFutWPD+DfGzCMXES2aZv2eijzaxHsuelQ7Ub4Jw6zLJ0mPw/BDOAe3Tf9g/nUrcAv8Abp9xvzrR4Gba3LerMPcUu3E6blL2Yb+wb/bp9xvzpa2TNRUdEfQ7l7LHOMAMRBLC2wkRlv4EjY+42Pur5yEskEzo40ujsjr4MpsfbuK+ic6zNcNBJO/oxoW9pHJfaTYe+vmR52lkaRjd3Ysx8WY3J+Jq7JRRgbN9hszEwUEbi/v2tb8ayudYYwv+yeX5U/K8QY2BPSu3iTNI5kso7x6efiKzxbTst6jBHNCnz8GfXEGpo8SaSfLhHhoZu3jZ5NWuAG8sYDsEYgXFmUA72O/XpzRPWpSPNZsU8bpmjyHFt2yW63B/w2uf4X91bnD4nlvXmeX4rs3DWuBe4GxsQQbfGtng8QrqGUncXH+/Gud17akpVsLBJ8GiXEU15QfzA39x5j/4qrBPtp/akc/jz/nWBZPTNev2WLYqw3ubcyLX9tQ4uXUpA2vuOu4Nxf3iuF5AQRcEG4tsDv53v8K4cbmipsefhzPv8Kshqk1p5K55VTt7FfLOwJB5gkH2jampI7HSoJJ6CuKbEamJO1zf2VoVijw8bPuWK2uTbn4W5XNq7mXMsaVrd/c4+LFKbe+yKGTEsOfOud8YfGuaaW53PPr7a5mer7ocIvmztOKNOTFmq8Gu/KstkxDhIx/iY30qPE2F/cNzVcpIvhGcnpjuyxyjDS4qZYYRdm5noqjmzHoB+QG5r3Hh7Jo8HCsUe/V3PpOx5sfy6AAVjchdMBGY8LD2kjW7SeVgjOR+ytyFFzZbi3tJNdn03jm31QL5LGx/FnNV60j0PTdDOEbfISKUnlU/VkYj/Cx1L+BFWuFkrJ5lmeKZ1Z1jJAsWVWUsvge8Qbb9Op8auMqxuqxO3vqrVudNwkoqy7ZaWmE360UUVHjfGnF0uYsFUGPDqbpH1Y9Ge3M+XIX6864cpyUncirrK8lGxIrrzPGJEuledVuTe7LVCMdkZ/NYVUaV51TCI37OPdzzb1QedTY3GFidIJOwLWuFvfc+HI/A1Z5JCI0LH0m5eNvzpD+hyz5SO7HcsSL2v3QP8I2rlm4fdN0N/I/yqz+d2fV5W/GrjC4uOTYmx/Co6pJ7BPDjyR0zRiCSps4Knz/lVlk+Z9k3eJ0HwvsfEW/3yrW4zK9Q9EMP2hcVncdw96isnv1Kfd09xqblGa0yRyMv+JlF6sLv6F/Dija4N1IvfoR435USY8ctqyERnwx2XUPDcj4Agiln4jc841Hub+ZuPaKxeF+r9O6MOXHmjs1Ro8TjVVdR5bDkDv05VnsTigzsRexJO/PeqvE5kzm7Nfy6CovnFdDp8Cxb/Jklib5LrC4wI6sRcA3IrqzbOe2sANKjextc+21Z5JCavOH+HJ8W5VAFA5s91A/C5Puq6Si5anyiUME2tMUV7SU6CJnIVQSTyAFyfYK9Iy35O4EF55DKfVXuL7zzP4Vpcuy2GAWijVB1IG59rHc0OZtw/wCLyS/fsjD5BwOzAPiLqPswRqPtP1f4+ytvhMAEASNQij6qiw9/ifbXY+KRfCuZswubCq3JHa6fpY4lUF/ZOMEKkWACuF8b50LjR41DUjTokdsuFDVTY7AGPvIDzuV8fZ4GrrCz3F/E11Twgj3U1TI63FlFlmahhsfjsQfAjoaKps2wZjkLISurnRTsn24vcoc0zkKLLsKrOHslnzOYxxd2Nf1s5F1QHoPWc9F+Nqbwtw3Nmc1lJSFD+lmtsP2Uvszn4DmegPr+b4iHJ8uYwoFEa6Yk5l5X2XUebEnvE+APhRCF7szZMtfpjyeVcZiGKYYHCC0WH2kbm0k7Aa3dvrEAKvlZgLCm4LBllqryHCtI2prszEszHmzMbsT5kk1vsJggqe6qpu2X440tzBZupjqhGPIbbfyrR8VW1GvSPky4Aiw8ceKnXXiHGtA3KJWG1l9e3MncXsLb3njjqK809J5dHxPNh7K2tPBZFKn4ML1Z4bj3VsUVj4Dma+gpYVcWZQw/aAP8aSLDovooq+xQP4VZ2UULO/R4BNxZEdmjAPhyP51AvEWGBuY/838Nq+gcblsMwtNFHIPCRFcf5hWen+TbLHcOcIgI6I0iJ70Rgp+FR7JPyfoeOYzO4GKkWUFgCGRG2NuW1duXDC6wyEOd7jSvLmbgeXwr2vB8LYKK3Z4TDoR1EMd/ja9WiQqvJQPYAKaxUQeZN8Hjkc2HJuukey1WeVZ5HhzJuvfIYE7nYWt/P31s814Pw05LaBG5NyyAAE+akWPt2NUU/BDp+r7J/d2bfDcH40OMlwaFmxzVPYoJuIpGclELrbmB1qTBYnGYksIIG7vpEsoUE9LkgX8udavA8HXAM8hPjHH3V9hbmfdatPh8OsahUUKo5ACwprHfJGfUqKqB5y3COOcXZogfAyt/pS3409OCMZyMmHA/fb/SK9GNJUu1EqfVZPZgRwPieuJj/wDTf+qm4nhvEQEMT269RGhDA/4bksPZ8K9ANNNDwxEuryfLPP8AKMf2rXIKgEgKdiLc7jofKtMm4rKZhH2GOlQbK5Eq/wD5Nz/mDVpMG9xVUVTaNWTeKkisz3DXXbmDSVaYuK4oqbiKOSkW+VZbHh4khhQJGgsqj8STzJPMk7mvHvlbzz51jFwqH9FhfT8GmYb/AHFNvazCvT+N+Ily/CPMbFz3IV9aRr6R7BYsfJTXhWQYMsdTEszMWZjzZmN2J8yb08sqVGbBC5WzU8OYKwG1X2ZShE91JleH0rVTxLirC1Zjb8lRkOW/PcfFERdNWuT/AAR94g+R2X96vfK8x+RvAXOIxB/ZhU/B3/jHXpt61Y41Ew5pXIWikvSVYUjqL1HLHqBFyL9QSD7iNxWZhfEqquO1LdtiwyOJGBiWaTsu7cEEx6AG9lwbUgNVRespPjsYYXARgezZUYRyGTX2KuDz6uXW9rApve9dGYTTrPMyLI6rHC0aDtdLSWmuq27tiey1X2A86ANHeism+LxYYhQxUu92aGU90/OCuldQK7jDi+9tW48J5s0xYW6wC/6TYpI1tCzFRs25fs4t+naW3NAGloptFOgHXpDSUUAFNYU6kamRMHx5HpxMEnrRuh/cYEf+81YZbJcCm/KLDeCKT7OZfg4Kn8dNcuTS3UVnkqmdHE7w/wAF+w2ooXlRUylnkvyp5z87x/YKbxYXubcjM1jIfPT3V8iG8an4ewgAG1ZrIMESbnckkknckk3JJ6nzr0PK8LYCs8nqZpxx0xOuTurWF4jxV2Na7NcTZTWRyfBfO8dDDa6tIC4/YXvP+AI99JK3QN1Gz2PgfLvm+BgS1mKB28dUnfN/Ze3uq7pzU2tiOa3YUUUVIAooooARmAFzsPGmGceY8yrAfG1qWZSbW3sb2PXYj+d/dVBhcgaOcSrPiSoeZzC0i9mTKSQLA2Cgs5tYn0fDdAaIUUyFLC3t5ctyTYeVPoAKKKKYBRRRQAUGig0CKTi/Ddpg5x1Cax7YyH/01k+HJrqK9DkQMCDyIIPsO1eYZApiZojzR2Q/uEj+VUZeUzb0juMom3iNxRUWFa4paaE1ueT8PoLDatphvRoorMjS+Cjz9jpo+SFAcwlJ5jDvbyu8YNFFTx/uKs37GexNTaKK1nPCiiimAUUUUDCiiigQUUUUAFFFFABRRRQIKQ0tFADDXnGYbY6cDYdoD7yqk/jS0VTm4Rq6T97/AINLgeVFFFC4LJcn/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pic>
        <p:nvPicPr>
          <p:cNvPr id="74755" name="Picture 3"/>
          <p:cNvPicPr>
            <a:picLocks noChangeAspect="1" noChangeArrowheads="1"/>
          </p:cNvPicPr>
          <p:nvPr/>
        </p:nvPicPr>
        <p:blipFill>
          <a:blip r:embed="rId5" cstate="print"/>
          <a:srcRect/>
          <a:stretch>
            <a:fillRect/>
          </a:stretch>
        </p:blipFill>
        <p:spPr bwMode="auto">
          <a:xfrm>
            <a:off x="3109474" y="2276872"/>
            <a:ext cx="2540154" cy="3888432"/>
          </a:xfrm>
          <a:prstGeom prst="rect">
            <a:avLst/>
          </a:prstGeom>
          <a:noFill/>
          <a:ln w="9525">
            <a:noFill/>
            <a:miter lim="800000"/>
            <a:headEnd/>
            <a:tailEnd/>
          </a:ln>
        </p:spPr>
      </p:pic>
      <p:pic>
        <p:nvPicPr>
          <p:cNvPr id="74754" name="Picture 2"/>
          <p:cNvPicPr>
            <a:picLocks noChangeAspect="1" noChangeArrowheads="1"/>
          </p:cNvPicPr>
          <p:nvPr/>
        </p:nvPicPr>
        <p:blipFill>
          <a:blip r:embed="rId6" cstate="print"/>
          <a:srcRect t="3073"/>
          <a:stretch>
            <a:fillRect/>
          </a:stretch>
        </p:blipFill>
        <p:spPr bwMode="auto">
          <a:xfrm>
            <a:off x="890339" y="3966170"/>
            <a:ext cx="7858125" cy="2271142"/>
          </a:xfrm>
          <a:prstGeom prst="rect">
            <a:avLst/>
          </a:prstGeom>
          <a:noFill/>
          <a:ln w="9525">
            <a:noFill/>
            <a:miter lim="800000"/>
            <a:headEnd/>
            <a:tailEnd/>
          </a:ln>
        </p:spPr>
      </p:pic>
      <p:pic>
        <p:nvPicPr>
          <p:cNvPr id="10" name="Imagen 9"/>
          <p:cNvPicPr>
            <a:picLocks noChangeAspect="1"/>
          </p:cNvPicPr>
          <p:nvPr/>
        </p:nvPicPr>
        <p:blipFill rotWithShape="1">
          <a:blip r:embed="rId7">
            <a:duotone>
              <a:prstClr val="black"/>
              <a:schemeClr val="accent3">
                <a:tint val="45000"/>
                <a:satMod val="400000"/>
              </a:schemeClr>
            </a:duotone>
          </a:blip>
          <a:srcRect l="61069" t="42125" r="9046" b="37203"/>
          <a:stretch/>
        </p:blipFill>
        <p:spPr>
          <a:xfrm>
            <a:off x="102098" y="116632"/>
            <a:ext cx="2962614" cy="115212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502554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noChangeArrowheads="1"/>
          </p:cNvPicPr>
          <p:nvPr/>
        </p:nvPicPr>
        <p:blipFill>
          <a:blip r:embed="rId2"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sp>
        <p:nvSpPr>
          <p:cNvPr id="4" name="3 Rectángulo"/>
          <p:cNvSpPr/>
          <p:nvPr/>
        </p:nvSpPr>
        <p:spPr>
          <a:xfrm>
            <a:off x="0" y="332656"/>
            <a:ext cx="9144000" cy="144016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5843" name="Picture 3"/>
          <p:cNvPicPr>
            <a:picLocks noChangeAspect="1" noChangeArrowheads="1"/>
          </p:cNvPicPr>
          <p:nvPr/>
        </p:nvPicPr>
        <p:blipFill>
          <a:blip r:embed="rId3" cstate="print">
            <a:clrChange>
              <a:clrFrom>
                <a:srgbClr val="FFFFFF"/>
              </a:clrFrom>
              <a:clrTo>
                <a:srgbClr val="FFFFFF">
                  <a:alpha val="0"/>
                </a:srgbClr>
              </a:clrTo>
            </a:clrChange>
          </a:blip>
          <a:srcRect l="12711" t="713" r="32203" b="87894"/>
          <a:stretch>
            <a:fillRect/>
          </a:stretch>
        </p:blipFill>
        <p:spPr bwMode="auto">
          <a:xfrm>
            <a:off x="3419872" y="764704"/>
            <a:ext cx="4680520" cy="504056"/>
          </a:xfrm>
          <a:prstGeom prst="rect">
            <a:avLst/>
          </a:prstGeom>
          <a:noFill/>
          <a:ln w="9525">
            <a:noFill/>
            <a:miter lim="800000"/>
            <a:headEnd/>
            <a:tailEnd/>
          </a:ln>
        </p:spPr>
      </p:pic>
      <p:sp>
        <p:nvSpPr>
          <p:cNvPr id="37892" name="AutoShape 4" descr="data:image/jpeg;base64,/9j/4AAQSkZJRgABAQAAAQABAAD/2wCEAAkGBxQSEhUUEhQVFRUVFBQVFRQWFBQVFRgYFBgXFxkZGRcYHCogGB0lHRcUITEhJS0rLi8uFyAzODMsNygtLiwBCgoKDg0OGxAQGi8kHyQsLCwsLCwsLCwsLCwsLCwsLCwsLCw0LCwvLCwsLCwsLCwsLCwsLCwsLCwsLCwsLCwsLP/AABEIARMAtwMBIgACEQEDEQH/xAAcAAABBQEBAQAAAAAAAAAAAAAAAQIDBQYEBwj/xABKEAACAQIEAwQFCAcHAgUFAAABAgMAEQQFEiEGMUETIlFhMlJxgZEHFBVCU5Kh0SMzYoKxwdIWF3KiwvDxJNNDdJOy4SU1g6Oz/8QAGgEAAgMBAQAAAAAAAAAAAAAAAAECAwQFBv/EACsRAAICAQMEAQMEAwEAAAAAAAABAhEDEiExBBMUUUFhsfAiMnGBBRXBkf/aAAwDAQACEQMRAD8A9VtQFp4FLatFlVDNNLpqS1GmlYyLTRoqW1FqLEQ6aTTU2mkK0WFENqNNTFaTTTsKINNBFSlaTTTsVENqQiptNNK0WFEdqSpCtJppiojtSWqQiktTsVEZFFqfakIosQyg061JamA21FOtRQFFiBTrUoFOAqiy0aBS6acBTrUrGQytpUnSWt0UAsfYCReqfhzinD47X827RhGdLs0TRqrer37XPkOXWtAo3rzT5IJ0iw+YySMFRMdiGdjyVVVSSfYAaVjPRtNVmcZ5BhTEJ30tNIscS2ZizsQAAANuY3NhXJgc8nnwpxcOHUxlS8UTOVmljHJrgaY2YAlVN/q3YX2zXG+cxYvB5biYLtHJmWDYCw1XBcFSL21Agjna450WFHoJWkK1mpOJsRFj4MLicMiR4rtRDKkxkIaIaisilAASLcrgX5mxoXiWeTFYvCxYVTJhhCVZpwsbiUFtTMEJQWAsAGJJ6DenYqNJaqniLPosFH2uI1iMEAuqFwCxsAQNx7bWqHgviJsdFKZIuxmgnkw80eoOA8dr6W6jf8Dz51UfLQP/AKPifbB//aOnewUXGI4jhjiSeQSxwuEYStGxQCQAqX0XMYNxuwFr72rpxebwRiIvKiidlSE3uJGcXUKRzv48qpczzWCLK1VysjSYNY0gXvySs8IUIsYuW3O+2wuTVDlZky3AZVDi8MkzyYqOIGRgWw7zSMyEAqe8qE8iLHajUFHohWm6aoMXxLIuPOCXDFm+btOjmVQr2YIOQOhb6rk793ZTcX5su4tdcW+Ex8C4aQRNPHIsvaRSRpcuQ2kEEAMf3Ty2vLUKjTaaCKy8nGP/AEpxYWIx+kkJmHzh4rgawACFcjvCPfa1yCdpMRxYfnEEEMBkGJwxxELl9GrYEKV0kx87lm5AbAnajUhUaK1JauXI555YQ2JhEEupgYxIJBYEgEMPEV3WqSYqIiKS1S2ppFOxUR2op5FFOxUWNOAopwFUFoAUtqKcKQypzviCLCNAsoc/OJhEpRdSqbFizm/dUAEk+AJ5AkYLgHh+abKsxRlMXz2bEtAXBW6ugCsQdwpI+G/hXqdr86dSGZDhnNlw+WwrKCs+HgWJ8OR+mMkK6Aqxjd9RXulbgg3FYvE5K+ByvKoJiBKMzw88i3HcDO7Nex5KCATyvevZBRSAwvGk6/SWU95bLNiGY3FgrxWUk9ATsCedJw5Kv01mfeHejwYXcbmNGDgeOnr4Vu6Q0wMJ8nEimbNLEHVmMzruN0IUBh4rfryqD5a5l+i5YrgySNDojG7tplViQo3sADvXoRFJQIouE545MJA0RU/oIg2mwIYIt1YcwwN7g71nPlScXy0XF1zTCyML7hF1anI6KOp5VvyKQimB53mmYRxcQQGRgqvlrKHPogmZmBLclB02udrkeNLxFkJzPF6lusMGDxUKzEECSXFxtHZNu+iq1yw2ubC9ja2lyqc5uuLEf6FcG2Gvrj1ljLr1ab+jbzv5VqrUAec8HcWrh4IsHjIp4cVAqwdmIJZO0EY0q0bRqQQQB1A929T5jiB9M4Jn0ofmc4cF17jOQQjNyv8Axttet9TSKaEQaabpqcrTStSsVEJWm6anK00ipWKiErRUhWinYqO21LS2otVJYAFLRSgUgFpRSU6gAooqOedI1LSMqKObMwVR7SdhSAkorLYr5QMGCREZMQR9impf/UYhPxqvbj52Nkw2m/LtJRcjrsgPL21FzSK5ZoR5ZuaS1YNuMcT0SIfusfxLU5eLcT1WI/ut/VUO/Eh5OM3NqS1YYfKEFvr7E26B7H4XNJg/lTwx2mjljPiLSKPhZv8ALVikmC6nE3Vm6IpLVwZXn2GxP6iZHPq3s/3Gs34VY2qVl6dkemkK1JakIpgRlaaVqUikIosKIStIVqUrSaadiIStFSaaKdionoooFQJCgUtFFACioMbjY4UMkrqiLzZiAP8Anyqm4t4shwCd/vysO5CD3j5k/VXz+F68WzzPZ8bL2k7Xse5GP1af4V/mbk0mZs/VRxbcs9Gzj5QHcWwgWKM7DE4iy6vOKI21e1vhWPxWNhkYyYnEPiXHIOSVB/YSwQe7as5KSzamJYnmSbmpioIFltYbm97n+VVuDfLOXk62Uiwn4ik5RKsa9NgW+PL4CuYZnNz1kG1i1rsf3mufcNq50iJNlBJ8B51dQ5OkYBmuzEgBFPXw5jV7b2qMpQx7Vv6KYvJk3vYrZcylPJ3H7xJ/48q5jiXPpl2F+RZrX860mNy1NAIiO1tluGsfYLbb3F/O9csORObEggb7EkN4WNtvO48fLdRz42r4J9nI3V2UYX39a6MPGrG7D+H4VoHyYaeVja1xawNtjtz5WpsGW35Cx32IPt5nfnUJZ4yVmjHhcNit+j1PomxG48R4Gx/j5Vocn4xxeGsGbt4wQpSRiWHhaTcj33t4VHJl1hYn4f73prxDkdh7Nj+P8hyrC+pp7MsUpRe2x6fkfEEOKA0HS9rmNrah7OjD2VbWrxlUIII2I5EHfpvtvcWrWcPcZFbR4o3XYLP4eHaeI/b95vua14esUtpGvH1Ce0jc2pLU4G+43B5GitxqGEUhFSWptqLER2op9qKdgFKKLUtIArNcbcVpgY9rNO4PZoeQ6a2/ZH4nbxIts9zVMLC0r722VerMeSj2/gLnpXhGa4iXEytLKbu5ufADoqjoo5AUmzL1Wd441Hk4cZiHmkaSVi7ubsx5n8h5DlSKlTrhzU0UNjUkrPPzyPlkmW5a0jKLHSTYtY25E29thTsRCqkhLkDa5G5t/CtRlcwuhcXZRaJFRwqnrzHM3Fydh+NNwfD9zdyQ1w1hYjmSLnry8qzPOoSbn/RZ48skVo3vn6EOXJoDgKQEAJZrBrEMb29w2/4qPLFLTOwHpaguonYKQWA03uLkbedXc+RhybvJ7AVA9psve6bnfarHBYERqFUd0eO/Pc7+81iebGk2t2/z7nRj02RySeyX59ithy5uZNr6W0qPrA6tjzIPKxFTJGDax3O45g/A71aGEEWtTZIgdiPwvWST1bs2LFp4ODsL8/Zv+VOOF23HxArrw+GJBsO7fb+fTle9Tdj40V8ElCypfDjwH4VXz4exO23h1Hu/3yrVNg7iuR8D41XJClhszLxW5XN+RA326bn4VB2enu20+Fz47291xWgxGDAN2G2xuLX28fKubEYX3+3/AIpatqKHhaOnhLiL5vaKU/ob2B+yJ/0eXTmNq9GryCSAg8q1PAmdkH5tIdrAwMefnGfZsR5bdBXS6LqG/wBEv6L8eRp6Wbakp1FdM0jbUUtqWgR5r/fDhPsMT8Iv66P74cJ9hifhF/3K8Wooo53lZD0Hivj+LGOtklWNB3VOi+o82Nmtfp/zVEM+h9R/gv51m6KWlFM5uTtmmHEEPqSfBf6qlXiODqknwT+qspRUipwi+Uejw8f4YADsptgOkfT9+nj5RMP9lN7bR/1V5rV3hOHGkwj4wTRCKNxG4Il7QO2mygBLG+pd725+FZ30uLlo1QyTeyNonykYf7Gf/wDWf9VSf3mYb7Kf4R/115ZRR4mP0HkTPUT8pWG+yn+Ef9dA+UrDfYz/AAj/AK68uruhy68PbNLEgMjRqrdoXYqqsxCojd0a13NtzS8TH6Gs+R8Ho8HynYZVA7GfbbYR7+fp1J/elhfsZ/hF/XXn+YcPNBHBJJNCExCGSIjt2JUWuSBFdfSG1PxnDEkcUs3aQvHEICWRydQxAUoVUgG25F2A3Rh0peJh9E+9mWxvh8qWF+xn+EX9dRzfKdhWBHZYgX6gR3H+evKaKa6TEvgg+pyM9Kb5QcKB3Ypx1P6vcnnclyTUD8eYYm5im8vQNr89tVv9mvPKKH0mJ8oh3pG8l42gPKOX3hP5NUR4yh2KpKGDBgbJcEW3vq51iKKF0eJcITyyZ7RD8seG0jXBPqsNVhFa/W135U/++PCfYYn4Rf8AcrxSitFFnlZD2z++PCfYYj4Rf9ykrxSiig8rIFFFJemZxaKKL0AFFFFABWzyv/7DjP8AzsP8IqxlaHCcRRpgJMF2DkSyrK8onCnUuiwVeyIC9wbEk7nehlmJpN36ZR4SAyOka2u7qgvyu5Ci/wAa0+PwmChxE+HluEiEkSuqyGftU2EhJIQgtc6bWsRbfeqfA5jDEJCsLmVo3SORpxaIuCpdUWIXaxNiTtz51Y5txNHiT2smDjOKIAacSuEYgAB2gA0lrDxt4gjaglHSl9Tu4hmw6YLBWwceqXDSEP2koKt2hUt3WAkJtfvezltWNLHbfly99XWMzxJcLDA8F5MOrpHMJWA0u2rvR6dyN7HUPZ0qkBHX372P/wAUIWRpvY2fHI/6LKP/ACsn8Yq5uHpAMtzAupdQ+A7moqD+klsLjcC56b+Y51x8QcRJioMNEIWj+ax9kjdsJNSnTcuvZLv3ehHPlXLgs2EeFxGH7Mn5w0LGTWBp7Biy2TSdV9RvuKVE3Ja7v4/4aj+z2HxDYSVIzDHLhMRiJ4kd2B+akghC12Gs2HWw86zeJfCth2Oy4gSKUEayiMxn0lftCdxzBG563rsg4ueL5mYY9LYRZUuz61lWZizq6hRYbkWufiK4M2zLDyA9hhFw+o3Y9s8tt72QMAIxf2npcDmbhKUK2KqikBHjS0zOFFFFABRRRQAUUUUAFa7gjiCPDrIuJjWbDO8cbqyhmRZFl1MnX6q3A5223rI13wRH5rM1jYTYZSegJTEdfcPjQTxtp2i24x4bbAyq8LF8PL38NOpvcHcKWH1gOvUb+IHFxBjpMRLGD3j2OHAVEAuzRIzEKo3YsSeVXnBPEMRjbL8fvhZj3HJ3gkPJgfqrfe/Q78iajiyfEx5qcJh5QJVQRGXSCNAw66yFIO5QGwG9za/WkWtJq48P4KDE5FiI4kmaP9G79mrK8cnf56CEYlW8jY1aZpwNjIFVmjUgxLIxEkXdLEgJYuCx9H0Ra7WF7VYPgH+hnVIJl05irEOjdppGHtrZbdwch4C3M865flDwjH5m4Rin0XhO+FJXuh7961trj4jxosbxxS49HFn+AmfGGIYQYeVglsNFYgdwG+xsLjvHw3v1NVs2WSLGZLBo1YKzo6SKrHkGKE6b9Cdj0Jr0vNZF+fZki/r5MtRYPWNoULqvXUVA2HqmsnwRIqQZi8n6k4Nojfk0sjDsVH7Vwx8udFhLGtX/AKcEHCOMdkUQG8i601NGoKk2BuzAC/QHc9BVe2Vyh5EZCphNpdZChDfSNRJtudh49L1oeK3tBlRB3XCAg+BEh3HnsPhV3xXmAgx+Y9thxiMLJLhUmXW0bK4iDxsHUXXlJ7aLE8Ufz+Dz/G4J4iocAakDqQyurKxIDBlJBFwR7jWz4NmvleZ3sTFHG0bEDUhk1htLc1vpHKqjjHL4IxhZMMZBFPAZFhlIZ4gHO1+qsSxHvPWrfgbUMszZluCI4bMCRYr2hO48AR8aHwEI1kr6P7EfC8a4jA41sYFMcMV4MQwHaLN3rIklrtche5c9PGslhsvkdDIAAisFMjuqJqIuFDMRdrb2FzbflW0+TnEtimmgxpM2DWB5HaUlhAwtZkkbeM21bAi9r9K55sI82VYRsIna/N5cSmIQRJK4aVwySFCpNioAuPEeGxY3BSin9P7MjjsFJC5SVSjAA2NtwRcEEbMCNwRcGtZmGDXLsDhnCg4vGKZe1ZQxgiAUhYw2yuwcd7mO9a21Z3PZsQ7R/Or6xEqIrIsbLGpOkaFUaRztccrdLVqeMJvnuX4LExd44aL5vilHpRkBArkdEOlt+XeFBGKS1Vz8GZyzO3SRTN/1EWodpFN+kVlvvbVco1r2YWN/hV3w5oeHNbRxkCB3iYxrrW72GlrXUWttT/kowqTY3s5oopYuykdxJEjhdNrNqYXXew523pOG5NUWbkaQPmrWCqqqB2lhYKAALeFDJY06Tf1+xnsqyOfEkCGPUWvpBeOPXpvcJrYayLclvUGGy+SQuFQ/oxeQkhFQXt32YgLvtudzsK3PDOAnGLyyWcPJqSLsWVbRRQrqCBnUd5t+RtbULlibCPHYBzlmMRUcSpmJmnQqwcwkMqNptcoGub8u6xosOyqs4s2wZTJoWdIgxxxCyRiEl4xC9tTxekQ2od4323rk4yiw6xZf2ChWbBRtLYDvMWIu1ubahJc+yp5YH+g0OlrDMS17EgKYLXPgL7XNUuc4aZEwxmjZAcOOyLWs6F3cMLdP0g2O/wAaEKfHHwirooopmcK64symVDGssixm94w7BDfxUGxrWvlOXEkhMUBc2HaRm3lc7036Hy/1cX9+Oq+9D2bvAzIxNTJi5A4kDuHFrOGYOLDSLNe4sAB7K2H0Pl/q4v78dH0Rl3q4v78dHeh7DwMxlGzOY6wZpT2v628j/pLbd/fv++9H0nNoWPtpezUgrH2j6AQbghb2G9av6Iy71cX9+Oj6Iy71cX9+Ojvw9j8HP+MyWJx8sjB5JJHdbWdnZmFuVmJuLbU3EYySSwd3cAkgMxIueZsevnWv+iMu9XF/fjo+iMu9XF/fjo78PYeBnMnLmUzaNUsjdn6Gp2Oj/Dc933U581nJZjNKWYAMTI5LAcg1z3gPOtV9EZd6uL+/HR9EZd6uL+/HR34ew8HP+Mxs8zOdTszNsNTEsduQua6sNnOIjXRHPMieosrqu/Pug2rUfRGXeri/vx0fRGXeri/vx0d6HsPAzmTnzGZ10PLIyXvoLsUuOum9r03B46WEloZJI2IsTG7ISPAlSL1rvojLvVxf346PojLvVxf346O9j9h4GfkxcshZizEszG5ZiSxJ6kncmn4fEPG2qNmRrW1KxU2PMXHStj9D5f6uL+/HR9D5f6uL+/HR3sfsXgZjJS4+VlKtI5U811HSfaOR99GGzCWMFY5JEVvSVXZQ3tAO/vrW/Q+X+ri/vx0fQ+X+ri/vx0d+Hsfg5zJjMZtKp2suhGDInaPpVgbhlW9lN97inLms4kMomlEp2MgkcSEcrF73I2HwrVfQ+X+ri/vx0fQ+X+ri/vx0d7H7Dwc5kZMfKwKtLIys2plLuQWNhqIJsTYDc+Apk2Jdwod2YIulAzFgqj6qgnujyFbH6Iy71cX9+Oj6Hy71cV9+Ojvw9h4GcxNFbb6Iy71cX9+OijvQ9i/1+YZXXgMOsjIhLBnkRBYCwDEAk39o29tclT4Gfs5Eci+h1e17X0kNa9jblWA7zOxctVu2CM2uK+xChWAljivqJGn0yd/DnXK+AkGq6EadWoHmNFtW3UC4uelPbGA9v3TacEc/RvKkvhv6FunOurMc4EwN0IOqQqRJYWkJYq66e/YliDtz3vRsLezhiwbtbSt77gXFyO9va97d1vhTosulYAhDYhWvdQLOSFNybC5Vh7q7MFnRjCKU1hCCNRF19LVobTddWrluBvt4OGMjaGRSCLRQxqO0XU2mVnJ9HnZjfamkguRxnKpt/wBGwsSDewN1Ok7HwJ38KI8rmblGTe1rW3uuoW371wCRbnXXJnhZ0dkBKmbULkBlmUIVHVbLsDv403DZsEK2RiFmjlGqTUx7MMNJOketzt05daKQXI5Rl0pYLoN2CleViGuFsb2uSGFudwR0pIMvlcXVCdtXT0dze1+Wx362rrwWbLH2V4yxiCBTrt6Mkkh20nn2lvEW57kURZgDJEyrodOzGppBoKwju6hpG+lQp3sfC5o2C5FesDE2Av3dXTZbXuT0FvGupcutE8klwFZUAGm93Qup3O6+jy6NccqjTGWaWy9yRSmm+4XUrKAfLQntA86lxmZdpGI9NrGPSb8lijMYB23JuTf8KSoe4mLwSxMqSFtRVGfSBZNYDAWPpEKQTy5286gbCNYkAlRqIPK6qbFrc7eJ6b+BrsTNz20UxUmSPs7kNYP2QAUtttsADbnbpSJnLBlew1rHJGrX2tIXJJXqQJHHPw8N3sK5EM2AKQ9o1wwl7Mrtt3S2+9wRa1janHKpCbIjN6I3Cqbsge1tRvsdvEfClx+YLIrgIV1zdsTr1WJDAgDSNrsbfzqdc6AZG0ehJh5LaufzeIRgej1te/SlsG5wYXBSS/q1Lbhdrek1yBv1NjYdbVKMtksSVYdwOtgGuC4TffbckdTewtS5djxFbu6rTQS87fqde3Lrr5+VTR5qAoXQdkZbh7HedZrjbY92340KgdnEcI/O23jdbfW2Bvue623PapZcvcMQqsdwBcAEkoHsACbmxvYEm1vGuw56TzXVdSr30Wk9OxdQtiw1CzCx2577Nkzq7xto/VOsid76wSJe9tuLwoenUex7CuRyfRstg2g2Oix2P6wXU28COvKud0I59QCNwQQdwbirJM4t9Ug6IF1K+kgwcmB07E8/Lzrjx+K7VtRAB0qDYAaiBYsQABc+QpOiSv5OaiiikM0fEnCT4RUYyK4YkbKVsQL/AML/AArmw3DzOhdZF26WNb35Skvgi3qSRt7mOg/++sHwpmg9Bj5VpnjinwUY5ykuSuOCI5kAjmN6VcFf6y/jXbxFHYll6Wv5g8qzwzDzpRhF/Bkz58mOVWXCZYT9dfga6IMj1EDtVF+pBqmjzHzrqizPzqztR9FHmz9mhHBjfbJ9xvzpf7Ft9sn3W/OpMjzssNB3I5En6v8AEkflV3HPy3v5/j+dZJtQdMsj1c2uSj/sO/2yfdb86X+wzfbp9xvzrQ9v08jSjG/jtUdcfRPyZ+zODgd/tl+43508cBv9un3G/Or3tbMWJ/j/AC58qc2YaQbnkNxY03OPCEuqn8szsvA7KLmdB+4351yHhU/bL90/nXfic3LNc+4eA8KgbMvOtccKr9Rll/kpXszmPC7far90/nTTwyftV+6fzqY5l51E+Z+dS7MPRH/Y5Pf2I24dI/8AFX7pqI5EftF+BpJM086YuYedPsw9E11+T39iZcgJ/wDEX4GlfICAT2q7eRpBmFutWPD+DfGzCMXES2aZv2eijzaxHsuelQ7Ub4Jw6zLJ0mPw/BDOAe3Tf9g/nUrcAv8Abp9xvzrR4Gba3LerMPcUu3E6blL2Yb+wb/bp9xvzpa2TNRUdEfQ7l7LHOMAMRBLC2wkRlv4EjY+42Pur5yEskEzo40ujsjr4MpsfbuK+ic6zNcNBJO/oxoW9pHJfaTYe+vmR52lkaRjd3Ysx8WY3J+Jq7JRRgbN9hszEwUEbi/v2tb8ayudYYwv+yeX5U/K8QY2BPSu3iTNI5kso7x6efiKzxbTst6jBHNCnz8GfXEGpo8SaSfLhHhoZu3jZ5NWuAG8sYDsEYgXFmUA72O/XpzRPWpSPNZsU8bpmjyHFt2yW63B/w2uf4X91bnD4nlvXmeX4rs3DWuBe4GxsQQbfGtng8QrqGUncXH+/Gud17akpVsLBJ8GiXEU15QfzA39x5j/4qrBPtp/akc/jz/nWBZPTNev2WLYqw3ubcyLX9tQ4uXUpA2vuOu4Nxf3iuF5AQRcEG4tsDv53v8K4cbmipsefhzPv8Kshqk1p5K55VTt7FfLOwJB5gkH2jampI7HSoJJ6CuKbEamJO1zf2VoVijw8bPuWK2uTbn4W5XNq7mXMsaVrd/c4+LFKbe+yKGTEsOfOud8YfGuaaW53PPr7a5mer7ocIvmztOKNOTFmq8Gu/KstkxDhIx/iY30qPE2F/cNzVcpIvhGcnpjuyxyjDS4qZYYRdm5noqjmzHoB+QG5r3Hh7Jo8HCsUe/V3PpOx5sfy6AAVjchdMBGY8LD2kjW7SeVgjOR+ytyFFzZbi3tJNdn03jm31QL5LGx/FnNV60j0PTdDOEbfISKUnlU/VkYj/Cx1L+BFWuFkrJ5lmeKZ1Z1jJAsWVWUsvge8Qbb9Op8auMqxuqxO3vqrVudNwkoqy7ZaWmE360UUVHjfGnF0uYsFUGPDqbpH1Y9Ge3M+XIX6864cpyUncirrK8lGxIrrzPGJEuledVuTe7LVCMdkZ/NYVUaV51TCI37OPdzzb1QedTY3GFidIJOwLWuFvfc+HI/A1Z5JCI0LH0m5eNvzpD+hyz5SO7HcsSL2v3QP8I2rlm4fdN0N/I/yqz+d2fV5W/GrjC4uOTYmx/Co6pJ7BPDjyR0zRiCSps4Knz/lVlk+Z9k3eJ0HwvsfEW/3yrW4zK9Q9EMP2hcVncdw96isnv1Kfd09xqblGa0yRyMv+JlF6sLv6F/Dija4N1IvfoR435USY8ctqyERnwx2XUPDcj4Agiln4jc841Hub+ZuPaKxeF+r9O6MOXHmjs1Ro8TjVVdR5bDkDv05VnsTigzsRexJO/PeqvE5kzm7Nfy6CovnFdDp8Cxb/Jklib5LrC4wI6sRcA3IrqzbOe2sANKjextc+21Z5JCavOH+HJ8W5VAFA5s91A/C5Puq6Si5anyiUME2tMUV7SU6CJnIVQSTyAFyfYK9Iy35O4EF55DKfVXuL7zzP4Vpcuy2GAWijVB1IG59rHc0OZtw/wCLyS/fsjD5BwOzAPiLqPswRqPtP1f4+ytvhMAEASNQij6qiw9/ifbXY+KRfCuZswubCq3JHa6fpY4lUF/ZOMEKkWACuF8b50LjR41DUjTokdsuFDVTY7AGPvIDzuV8fZ4GrrCz3F/E11Twgj3U1TI63FlFlmahhsfjsQfAjoaKps2wZjkLISurnRTsn24vcoc0zkKLLsKrOHslnzOYxxd2Nf1s5F1QHoPWc9F+Nqbwtw3Nmc1lJSFD+lmtsP2Uvszn4DmegPr+b4iHJ8uYwoFEa6Yk5l5X2XUebEnvE+APhRCF7szZMtfpjyeVcZiGKYYHCC0WH2kbm0k7Aa3dvrEAKvlZgLCm4LBllqryHCtI2prszEszHmzMbsT5kk1vsJggqe6qpu2X440tzBZupjqhGPIbbfyrR8VW1GvSPky4Aiw8ceKnXXiHGtA3KJWG1l9e3MncXsLb3njjqK809J5dHxPNh7K2tPBZFKn4ML1Z4bj3VsUVj4Dma+gpYVcWZQw/aAP8aSLDovooq+xQP4VZ2UULO/R4BNxZEdmjAPhyP51AvEWGBuY/838Nq+gcblsMwtNFHIPCRFcf5hWen+TbLHcOcIgI6I0iJ70Rgp+FR7JPyfoeOYzO4GKkWUFgCGRG2NuW1duXDC6wyEOd7jSvLmbgeXwr2vB8LYKK3Z4TDoR1EMd/ja9WiQqvJQPYAKaxUQeZN8Hjkc2HJuukey1WeVZ5HhzJuvfIYE7nYWt/P31s814Pw05LaBG5NyyAAE+akWPt2NUU/BDp+r7J/d2bfDcH40OMlwaFmxzVPYoJuIpGclELrbmB1qTBYnGYksIIG7vpEsoUE9LkgX8udavA8HXAM8hPjHH3V9hbmfdatPh8OsahUUKo5ACwprHfJGfUqKqB5y3COOcXZogfAyt/pS3409OCMZyMmHA/fb/SK9GNJUu1EqfVZPZgRwPieuJj/wDTf+qm4nhvEQEMT269RGhDA/4bksPZ8K9ANNNDwxEuryfLPP8AKMf2rXIKgEgKdiLc7jofKtMm4rKZhH2GOlQbK5Eq/wD5Nz/mDVpMG9xVUVTaNWTeKkisz3DXXbmDSVaYuK4oqbiKOSkW+VZbHh4khhQJGgsqj8STzJPMk7mvHvlbzz51jFwqH9FhfT8GmYb/AHFNvazCvT+N+Ily/CPMbFz3IV9aRr6R7BYsfJTXhWQYMsdTEszMWZjzZmN2J8yb08sqVGbBC5WzU8OYKwG1X2ZShE91JleH0rVTxLirC1Zjb8lRkOW/PcfFERdNWuT/AAR94g+R2X96vfK8x+RvAXOIxB/ZhU/B3/jHXpt61Y41Ew5pXIWikvSVYUjqL1HLHqBFyL9QSD7iNxWZhfEqquO1LdtiwyOJGBiWaTsu7cEEx6AG9lwbUgNVRespPjsYYXARgezZUYRyGTX2KuDz6uXW9rApve9dGYTTrPMyLI6rHC0aDtdLSWmuq27tiey1X2A86ANHeism+LxYYhQxUu92aGU90/OCuldQK7jDi+9tW48J5s0xYW6wC/6TYpI1tCzFRs25fs4t+naW3NAGloptFOgHXpDSUUAFNYU6kamRMHx5HpxMEnrRuh/cYEf+81YZbJcCm/KLDeCKT7OZfg4Kn8dNcuTS3UVnkqmdHE7w/wAF+w2ooXlRUylnkvyp5z87x/YKbxYXubcjM1jIfPT3V8iG8an4ewgAG1ZrIMESbnckkknckk3JJ6nzr0PK8LYCs8nqZpxx0xOuTurWF4jxV2Na7NcTZTWRyfBfO8dDDa6tIC4/YXvP+AI99JK3QN1Gz2PgfLvm+BgS1mKB28dUnfN/Ze3uq7pzU2tiOa3YUUUVIAooooARmAFzsPGmGceY8yrAfG1qWZSbW3sb2PXYj+d/dVBhcgaOcSrPiSoeZzC0i9mTKSQLA2Cgs5tYn0fDdAaIUUyFLC3t5ctyTYeVPoAKKKKYBRRRQAUGig0CKTi/Ddpg5x1Cax7YyH/01k+HJrqK9DkQMCDyIIPsO1eYZApiZojzR2Q/uEj+VUZeUzb0juMom3iNxRUWFa4paaE1ueT8PoLDatphvRoorMjS+Cjz9jpo+SFAcwlJ5jDvbyu8YNFFTx/uKs37GexNTaKK1nPCiiimAUUUUDCiiigQUUUUAFFFFABRRRQIKQ0tFADDXnGYbY6cDYdoD7yqk/jS0VTm4Rq6T97/AINLgeVFFFC4LJcn/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1" name="Imagen 10"/>
          <p:cNvPicPr>
            <a:picLocks noChangeAspect="1"/>
          </p:cNvPicPr>
          <p:nvPr/>
        </p:nvPicPr>
        <p:blipFill rotWithShape="1">
          <a:blip r:embed="rId4">
            <a:duotone>
              <a:prstClr val="black"/>
              <a:schemeClr val="accent3">
                <a:tint val="45000"/>
                <a:satMod val="400000"/>
              </a:schemeClr>
            </a:duotone>
          </a:blip>
          <a:srcRect l="61069" t="42125" r="9046" b="37203"/>
          <a:stretch/>
        </p:blipFill>
        <p:spPr>
          <a:xfrm>
            <a:off x="102098" y="116632"/>
            <a:ext cx="2962614" cy="1152128"/>
          </a:xfrm>
          <a:prstGeom prst="rect">
            <a:avLst/>
          </a:prstGeom>
          <a:ln>
            <a:noFill/>
          </a:ln>
          <a:effectLst>
            <a:outerShdw blurRad="190500" algn="tl" rotWithShape="0">
              <a:srgbClr val="000000">
                <a:alpha val="70000"/>
              </a:srgbClr>
            </a:outerShdw>
          </a:effectLst>
        </p:spPr>
      </p:pic>
      <p:pic>
        <p:nvPicPr>
          <p:cNvPr id="1945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575" y="1844825"/>
            <a:ext cx="8704097" cy="525658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1" y="2192135"/>
            <a:ext cx="9036496" cy="3798669"/>
          </a:xfrm>
          <a:prstGeom prst="rect">
            <a:avLst/>
          </a:prstGeom>
        </p:spPr>
        <p:txBody>
          <a:bodyPr wrap="square">
            <a:spAutoFit/>
          </a:bodyPr>
          <a:lstStyle/>
          <a:p>
            <a:pPr marL="101600" marR="114300" lvl="0" indent="0" algn="ctr" defTabSz="914400" rtl="0" eaLnBrk="1" fontAlgn="auto" latinLnBrk="0" hangingPunct="1">
              <a:lnSpc>
                <a:spcPct val="100000"/>
              </a:lnSpc>
              <a:spcBef>
                <a:spcPts val="0"/>
              </a:spcBef>
              <a:spcAft>
                <a:spcPts val="0"/>
              </a:spcAft>
              <a:buClrTx/>
              <a:buSzTx/>
              <a:buFontTx/>
              <a:buNone/>
              <a:tabLst/>
              <a:defRPr/>
            </a:pPr>
            <a:r>
              <a:rPr kumimoji="0" lang="es-SV" sz="1600" b="0" i="0"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Él dice: </a:t>
            </a:r>
            <a:r>
              <a:rPr kumimoji="0" lang="es-SV" sz="1600" b="0" i="1"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“Lo que hemos dicho de la iglesia también se aplica a los miembros individuales de la</a:t>
            </a:r>
            <a:r>
              <a:rPr kumimoji="0" lang="es-SV" sz="1600" b="0" i="0"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 </a:t>
            </a:r>
            <a:r>
              <a:rPr kumimoji="0" lang="es-SV" sz="1600" b="0" i="1"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Iglesia... Ningún cristiano individual puede ser mejor o más santo que la Iglesia. No hay ningún miembro de la iglesia que puede dejarle a “la iglesia”, o a alguna Junta de Misiones o Departamento de Evangelización todo el contacto con el mundo perdido. Ningún miembro del cuerpo vivo de Cristo puede disfrutar de una colaboración tranquila con la cabeza, sin participar en la edificación y crecimiento que es deseado e inspirado por la cabeza. A cada uno de los santos en Éfeso se le escribió esta epístola. Escrita “a los santos”, se trata de “cada uno de nosotros” (1:1; 4:7); los santos tienen más importancia que una masa amorfa, una colección ideal,</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ts val="35"/>
              </a:lnSpc>
              <a:spcBef>
                <a:spcPts val="0"/>
              </a:spcBef>
              <a:spcAft>
                <a:spcPts val="0"/>
              </a:spcAft>
              <a:buClrTx/>
              <a:buSzTx/>
              <a:buFontTx/>
              <a:buNone/>
              <a:tabLst/>
              <a:defRPr/>
            </a:pPr>
            <a:r>
              <a:rPr kumimoji="0" lang="es-SV"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Arial" panose="020B0604020202020204" pitchFamily="34" charset="0"/>
              </a:rPr>
              <a:t> </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317500" marR="254000" lvl="0" indent="-64135" algn="l" defTabSz="914400" rtl="0" eaLnBrk="1" fontAlgn="auto" latinLnBrk="0" hangingPunct="1">
              <a:lnSpc>
                <a:spcPct val="100000"/>
              </a:lnSpc>
              <a:spcBef>
                <a:spcPts val="0"/>
              </a:spcBef>
              <a:spcAft>
                <a:spcPts val="0"/>
              </a:spcAft>
              <a:buClrTx/>
              <a:buSzTx/>
              <a:buFontTx/>
              <a:buNone/>
              <a:tabLst/>
              <a:defRPr/>
            </a:pPr>
            <a:r>
              <a:rPr kumimoji="0" lang="es-SV" sz="1600" b="0" i="1"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o un organismo que se parece a una planta. El evangelio de la paz que Cristo les predicó a los que están cerca y los que están lejos, y la vida de la iglesia y el testimonio en el mundo son,</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ts val="10"/>
              </a:lnSpc>
              <a:spcBef>
                <a:spcPts val="0"/>
              </a:spcBef>
              <a:spcAft>
                <a:spcPts val="0"/>
              </a:spcAft>
              <a:buClrTx/>
              <a:buSzTx/>
              <a:buFontTx/>
              <a:buNone/>
              <a:tabLst/>
              <a:defRPr/>
            </a:pPr>
            <a:r>
              <a:rPr kumimoji="0" lang="es-SV"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Arial" panose="020B0604020202020204" pitchFamily="34" charset="0"/>
              </a:rPr>
              <a:t> </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393700" marR="190500" lvl="0" indent="-216535" algn="l" defTabSz="914400" rtl="0" eaLnBrk="1" fontAlgn="auto" latinLnBrk="0" hangingPunct="1">
              <a:lnSpc>
                <a:spcPct val="100000"/>
              </a:lnSpc>
              <a:spcBef>
                <a:spcPts val="0"/>
              </a:spcBef>
              <a:spcAft>
                <a:spcPts val="0"/>
              </a:spcAft>
              <a:buClrTx/>
              <a:buSzTx/>
              <a:buFontTx/>
              <a:buNone/>
              <a:tabLst/>
              <a:defRPr/>
            </a:pPr>
            <a:r>
              <a:rPr kumimoji="0" lang="es-SV" sz="1600" b="0" i="1"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o bien una preocupación de todos y cada uno de los miembros de la Iglesia, o son saboteadores de la obra perfecta de Dios y miembros muertos de un cuerpo que está destinado a vivir,</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ts val="10"/>
              </a:lnSpc>
              <a:spcBef>
                <a:spcPts val="0"/>
              </a:spcBef>
              <a:spcAft>
                <a:spcPts val="0"/>
              </a:spcAft>
              <a:buClrTx/>
              <a:buSzTx/>
              <a:buFontTx/>
              <a:buNone/>
              <a:tabLst/>
              <a:defRPr/>
            </a:pPr>
            <a:r>
              <a:rPr kumimoji="0" lang="es-SV"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Arial" panose="020B0604020202020204" pitchFamily="34" charset="0"/>
              </a:rPr>
              <a:t> </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292100" marR="0" lvl="0" indent="0" algn="l" defTabSz="914400" rtl="0" eaLnBrk="1" fontAlgn="auto" latinLnBrk="0" hangingPunct="1">
              <a:lnSpc>
                <a:spcPct val="100000"/>
              </a:lnSpc>
              <a:spcBef>
                <a:spcPts val="0"/>
              </a:spcBef>
              <a:spcAft>
                <a:spcPts val="0"/>
              </a:spcAft>
              <a:buClrTx/>
              <a:buSzTx/>
              <a:buFontTx/>
              <a:buNone/>
              <a:tabLst/>
              <a:defRPr/>
            </a:pPr>
            <a:r>
              <a:rPr kumimoji="0" lang="es-SV" sz="1800" b="0" i="1"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o bien, son luz y dejan que su luz brille (5:8), o son obstáculos y niegan su propia salvación.”</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ts val="130"/>
              </a:lnSpc>
              <a:spcBef>
                <a:spcPts val="0"/>
              </a:spcBef>
              <a:spcAft>
                <a:spcPts val="0"/>
              </a:spcAft>
              <a:buClrTx/>
              <a:buSzTx/>
              <a:buFontTx/>
              <a:buNone/>
              <a:tabLst/>
              <a:defRPr/>
            </a:pPr>
            <a:r>
              <a:rPr kumimoji="0" lang="es-SV"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Arial" panose="020B0604020202020204" pitchFamily="34" charset="0"/>
              </a:rPr>
              <a:t> </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1854200" marR="0" lvl="0" indent="0" algn="l" defTabSz="914400" rtl="0" eaLnBrk="1" fontAlgn="auto" latinLnBrk="0" hangingPunct="1">
              <a:lnSpc>
                <a:spcPct val="100000"/>
              </a:lnSpc>
              <a:spcBef>
                <a:spcPts val="0"/>
              </a:spcBef>
              <a:spcAft>
                <a:spcPts val="0"/>
              </a:spcAft>
              <a:buClrTx/>
              <a:buSzTx/>
              <a:buFontTx/>
              <a:buNone/>
              <a:tabLst/>
              <a:defRPr/>
            </a:pPr>
            <a:r>
              <a:rPr kumimoji="0" lang="es-SV" sz="1200" b="0" i="0"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a:t>
            </a:r>
            <a:r>
              <a:rPr kumimoji="0" lang="es-SV" sz="1200" b="0" i="0" u="none" strike="noStrike" kern="1200" cap="none" spc="0" normalizeH="0" baseline="0" noProof="0" dirty="0" err="1">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Markus</a:t>
            </a:r>
            <a:r>
              <a:rPr kumimoji="0" lang="es-SV" sz="1200" b="0" i="0"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 </a:t>
            </a:r>
            <a:r>
              <a:rPr kumimoji="0" lang="es-SV" sz="1200" b="0" i="0" u="none" strike="noStrike" kern="1200" cap="none" spc="0" normalizeH="0" baseline="0" noProof="0" dirty="0" err="1">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Barth</a:t>
            </a:r>
            <a:r>
              <a:rPr kumimoji="0" lang="es-SV" sz="1200" b="0" i="0"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 </a:t>
            </a:r>
            <a:r>
              <a:rPr kumimoji="0" lang="es-SV" sz="1200" b="0" i="0" u="none" strike="noStrike" kern="1200" cap="none" spc="0" normalizeH="0" baseline="0" noProof="0" dirty="0" err="1">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The</a:t>
            </a:r>
            <a:r>
              <a:rPr kumimoji="0" lang="es-SV" sz="1200" b="0" i="0"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 </a:t>
            </a:r>
            <a:r>
              <a:rPr kumimoji="0" lang="es-SV" sz="1200" b="0" i="0" u="none" strike="noStrike" kern="1200" cap="none" spc="0" normalizeH="0" baseline="0" noProof="0" dirty="0" err="1">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Broken</a:t>
            </a:r>
            <a:r>
              <a:rPr kumimoji="0" lang="es-SV" sz="1200" b="0" i="0"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 Wall, pp. 142 - 43)</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76035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noChangeArrowheads="1"/>
          </p:cNvPicPr>
          <p:nvPr/>
        </p:nvPicPr>
        <p:blipFill>
          <a:blip r:embed="rId2"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sp>
        <p:nvSpPr>
          <p:cNvPr id="37892" name="AutoShape 4" descr="data:image/jpeg;base64,/9j/4AAQSkZJRgABAQAAAQABAAD/2wCEAAkGBxQSEhUUEhQVFRUVFBQVFRQWFBQVFRgYFBgXFxkZGRcYHCogGB0lHRcUITEhJS0rLi8uFyAzODMsNygtLiwBCgoKDg0OGxAQGi8kHyQsLCwsLCwsLCwsLCwsLCwsLCwsLCw0LCwvLCwsLCwsLCwsLCwsLCwsLCwsLCwsLCwsLP/AABEIARMAtwMBIgACEQEDEQH/xAAcAAABBQEBAQAAAAAAAAAAAAAAAQIDBQYEBwj/xABKEAACAQIEAwQFCAcHAgUFAAABAgMAEQQFEiEGMUETIlFhMlJxgZEHFBVCU5Kh0SMzYoKxwdIWF3KiwvDxJNNDdJOy4SU1g6Oz/8QAGgEAAgMBAQAAAAAAAAAAAAAAAAECAwQFBv/EACsRAAICAQMEAQMEAwEAAAAAAAABAhEDEiExBBMUUUFhsfAiMnGBBRXBkf/aAAwDAQACEQMRAD8A9VtQFp4FLatFlVDNNLpqS1GmlYyLTRoqW1FqLEQ6aTTU2mkK0WFENqNNTFaTTTsKINNBFSlaTTTsVENqQiptNNK0WFEdqSpCtJppiojtSWqQiktTsVEZFFqfakIosQyg061JamA21FOtRQFFiBTrUoFOAqiy0aBS6acBTrUrGQytpUnSWt0UAsfYCReqfhzinD47X827RhGdLs0TRqrer37XPkOXWtAo3rzT5IJ0iw+YySMFRMdiGdjyVVVSSfYAaVjPRtNVmcZ5BhTEJ30tNIscS2ZizsQAAANuY3NhXJgc8nnwpxcOHUxlS8UTOVmljHJrgaY2YAlVN/q3YX2zXG+cxYvB5biYLtHJmWDYCw1XBcFSL21Agjna450WFHoJWkK1mpOJsRFj4MLicMiR4rtRDKkxkIaIaisilAASLcrgX5mxoXiWeTFYvCxYVTJhhCVZpwsbiUFtTMEJQWAsAGJJ6DenYqNJaqniLPosFH2uI1iMEAuqFwCxsAQNx7bWqHgviJsdFKZIuxmgnkw80eoOA8dr6W6jf8Dz51UfLQP/AKPifbB//aOnewUXGI4jhjiSeQSxwuEYStGxQCQAqX0XMYNxuwFr72rpxebwRiIvKiidlSE3uJGcXUKRzv48qpczzWCLK1VysjSYNY0gXvySs8IUIsYuW3O+2wuTVDlZky3AZVDi8MkzyYqOIGRgWw7zSMyEAqe8qE8iLHajUFHohWm6aoMXxLIuPOCXDFm+btOjmVQr2YIOQOhb6rk793ZTcX5su4tdcW+Ex8C4aQRNPHIsvaRSRpcuQ2kEEAMf3Ty2vLUKjTaaCKy8nGP/AEpxYWIx+kkJmHzh4rgawACFcjvCPfa1yCdpMRxYfnEEEMBkGJwxxELl9GrYEKV0kx87lm5AbAnajUhUaK1JauXI555YQ2JhEEupgYxIJBYEgEMPEV3WqSYqIiKS1S2ppFOxUR2op5FFOxUWNOAopwFUFoAUtqKcKQypzviCLCNAsoc/OJhEpRdSqbFizm/dUAEk+AJ5AkYLgHh+abKsxRlMXz2bEtAXBW6ugCsQdwpI+G/hXqdr86dSGZDhnNlw+WwrKCs+HgWJ8OR+mMkK6Aqxjd9RXulbgg3FYvE5K+ByvKoJiBKMzw88i3HcDO7Nex5KCATyvevZBRSAwvGk6/SWU95bLNiGY3FgrxWUk9ATsCedJw5Kv01mfeHejwYXcbmNGDgeOnr4Vu6Q0wMJ8nEimbNLEHVmMzruN0IUBh4rfryqD5a5l+i5YrgySNDojG7tplViQo3sADvXoRFJQIouE545MJA0RU/oIg2mwIYIt1YcwwN7g71nPlScXy0XF1zTCyML7hF1anI6KOp5VvyKQimB53mmYRxcQQGRgqvlrKHPogmZmBLclB02udrkeNLxFkJzPF6lusMGDxUKzEECSXFxtHZNu+iq1yw2ubC9ja2lyqc5uuLEf6FcG2Gvrj1ljLr1ab+jbzv5VqrUAec8HcWrh4IsHjIp4cVAqwdmIJZO0EY0q0bRqQQQB1A929T5jiB9M4Jn0ofmc4cF17jOQQjNyv8Axttet9TSKaEQaabpqcrTStSsVEJWm6anK00ipWKiErRUhWinYqO21LS2otVJYAFLRSgUgFpRSU6gAooqOedI1LSMqKObMwVR7SdhSAkorLYr5QMGCREZMQR9impf/UYhPxqvbj52Nkw2m/LtJRcjrsgPL21FzSK5ZoR5ZuaS1YNuMcT0SIfusfxLU5eLcT1WI/ut/VUO/Eh5OM3NqS1YYfKEFvr7E26B7H4XNJg/lTwx2mjljPiLSKPhZv8ALVikmC6nE3Vm6IpLVwZXn2GxP6iZHPq3s/3Gs34VY2qVl6dkemkK1JakIpgRlaaVqUikIosKIStIVqUrSaadiIStFSaaKdionoooFQJCgUtFFACioMbjY4UMkrqiLzZiAP8Anyqm4t4shwCd/vysO5CD3j5k/VXz+F68WzzPZ8bL2k7Xse5GP1af4V/mbk0mZs/VRxbcs9Gzj5QHcWwgWKM7DE4iy6vOKI21e1vhWPxWNhkYyYnEPiXHIOSVB/YSwQe7as5KSzamJYnmSbmpioIFltYbm97n+VVuDfLOXk62Uiwn4ik5RKsa9NgW+PL4CuYZnNz1kG1i1rsf3mufcNq50iJNlBJ8B51dQ5OkYBmuzEgBFPXw5jV7b2qMpQx7Vv6KYvJk3vYrZcylPJ3H7xJ/48q5jiXPpl2F+RZrX860mNy1NAIiO1tluGsfYLbb3F/O9csORObEggb7EkN4WNtvO48fLdRz42r4J9nI3V2UYX39a6MPGrG7D+H4VoHyYaeVja1xawNtjtz5WpsGW35Cx32IPt5nfnUJZ4yVmjHhcNit+j1PomxG48R4Gx/j5Vocn4xxeGsGbt4wQpSRiWHhaTcj33t4VHJl1hYn4f73prxDkdh7Nj+P8hyrC+pp7MsUpRe2x6fkfEEOKA0HS9rmNrah7OjD2VbWrxlUIII2I5EHfpvtvcWrWcPcZFbR4o3XYLP4eHaeI/b95vua14esUtpGvH1Ce0jc2pLU4G+43B5GitxqGEUhFSWptqLER2op9qKdgFKKLUtIArNcbcVpgY9rNO4PZoeQ6a2/ZH4nbxIts9zVMLC0r722VerMeSj2/gLnpXhGa4iXEytLKbu5ufADoqjoo5AUmzL1Wd441Hk4cZiHmkaSVi7ubsx5n8h5DlSKlTrhzU0UNjUkrPPzyPlkmW5a0jKLHSTYtY25E29thTsRCqkhLkDa5G5t/CtRlcwuhcXZRaJFRwqnrzHM3Fydh+NNwfD9zdyQ1w1hYjmSLnry8qzPOoSbn/RZ48skVo3vn6EOXJoDgKQEAJZrBrEMb29w2/4qPLFLTOwHpaguonYKQWA03uLkbedXc+RhybvJ7AVA9psve6bnfarHBYERqFUd0eO/Pc7+81iebGk2t2/z7nRj02RySeyX59ithy5uZNr6W0qPrA6tjzIPKxFTJGDax3O45g/A71aGEEWtTZIgdiPwvWST1bs2LFp4ODsL8/Zv+VOOF23HxArrw+GJBsO7fb+fTle9Tdj40V8ElCypfDjwH4VXz4exO23h1Hu/3yrVNg7iuR8D41XJClhszLxW5XN+RA326bn4VB2enu20+Fz47291xWgxGDAN2G2xuLX28fKubEYX3+3/AIpatqKHhaOnhLiL5vaKU/ob2B+yJ/0eXTmNq9GryCSAg8q1PAmdkH5tIdrAwMefnGfZsR5bdBXS6LqG/wBEv6L8eRp6Wbakp1FdM0jbUUtqWgR5r/fDhPsMT8Iv66P74cJ9hifhF/3K8Wooo53lZD0Hivj+LGOtklWNB3VOi+o82Nmtfp/zVEM+h9R/gv51m6KWlFM5uTtmmHEEPqSfBf6qlXiODqknwT+qspRUipwi+Uejw8f4YADsptgOkfT9+nj5RMP9lN7bR/1V5rV3hOHGkwj4wTRCKNxG4Il7QO2mygBLG+pd725+FZ30uLlo1QyTeyNonykYf7Gf/wDWf9VSf3mYb7Kf4R/115ZRR4mP0HkTPUT8pWG+yn+Ef9dA+UrDfYz/AAj/AK68uruhy68PbNLEgMjRqrdoXYqqsxCojd0a13NtzS8TH6Gs+R8Ho8HynYZVA7GfbbYR7+fp1J/elhfsZ/hF/XXn+YcPNBHBJJNCExCGSIjt2JUWuSBFdfSG1PxnDEkcUs3aQvHEICWRydQxAUoVUgG25F2A3Rh0peJh9E+9mWxvh8qWF+xn+EX9dRzfKdhWBHZYgX6gR3H+evKaKa6TEvgg+pyM9Kb5QcKB3Ypx1P6vcnnclyTUD8eYYm5im8vQNr89tVv9mvPKKH0mJ8oh3pG8l42gPKOX3hP5NUR4yh2KpKGDBgbJcEW3vq51iKKF0eJcITyyZ7RD8seG0jXBPqsNVhFa/W135U/++PCfYYn4Rf8AcrxSitFFnlZD2z++PCfYYj4Rf9ykrxSiig8rIFFFJemZxaKKL0AFFFFABWzyv/7DjP8AzsP8IqxlaHCcRRpgJMF2DkSyrK8onCnUuiwVeyIC9wbEk7nehlmJpN36ZR4SAyOka2u7qgvyu5Ci/wAa0+PwmChxE+HluEiEkSuqyGftU2EhJIQgtc6bWsRbfeqfA5jDEJCsLmVo3SORpxaIuCpdUWIXaxNiTtz51Y5txNHiT2smDjOKIAacSuEYgAB2gA0lrDxt4gjaglHSl9Tu4hmw6YLBWwceqXDSEP2koKt2hUt3WAkJtfvezltWNLHbfly99XWMzxJcLDA8F5MOrpHMJWA0u2rvR6dyN7HUPZ0qkBHX372P/wAUIWRpvY2fHI/6LKP/ACsn8Yq5uHpAMtzAupdQ+A7moqD+klsLjcC56b+Y51x8QcRJioMNEIWj+ax9kjdsJNSnTcuvZLv3ehHPlXLgs2EeFxGH7Mn5w0LGTWBp7Biy2TSdV9RvuKVE3Ja7v4/4aj+z2HxDYSVIzDHLhMRiJ4kd2B+akghC12Gs2HWw86zeJfCth2Oy4gSKUEayiMxn0lftCdxzBG563rsg4ueL5mYY9LYRZUuz61lWZizq6hRYbkWufiK4M2zLDyA9hhFw+o3Y9s8tt72QMAIxf2npcDmbhKUK2KqikBHjS0zOFFFFABRRRQAUUUUAFa7gjiCPDrIuJjWbDO8cbqyhmRZFl1MnX6q3A5223rI13wRH5rM1jYTYZSegJTEdfcPjQTxtp2i24x4bbAyq8LF8PL38NOpvcHcKWH1gOvUb+IHFxBjpMRLGD3j2OHAVEAuzRIzEKo3YsSeVXnBPEMRjbL8fvhZj3HJ3gkPJgfqrfe/Q78iajiyfEx5qcJh5QJVQRGXSCNAw66yFIO5QGwG9za/WkWtJq48P4KDE5FiI4kmaP9G79mrK8cnf56CEYlW8jY1aZpwNjIFVmjUgxLIxEkXdLEgJYuCx9H0Ra7WF7VYPgH+hnVIJl05irEOjdppGHtrZbdwch4C3M865flDwjH5m4Rin0XhO+FJXuh7961trj4jxosbxxS49HFn+AmfGGIYQYeVglsNFYgdwG+xsLjvHw3v1NVs2WSLGZLBo1YKzo6SKrHkGKE6b9Cdj0Jr0vNZF+fZki/r5MtRYPWNoULqvXUVA2HqmsnwRIqQZi8n6k4Nojfk0sjDsVH7Vwx8udFhLGtX/AKcEHCOMdkUQG8i601NGoKk2BuzAC/QHc9BVe2Vyh5EZCphNpdZChDfSNRJtudh49L1oeK3tBlRB3XCAg+BEh3HnsPhV3xXmAgx+Y9thxiMLJLhUmXW0bK4iDxsHUXXlJ7aLE8Ufz+Dz/G4J4iocAakDqQyurKxIDBlJBFwR7jWz4NmvleZ3sTFHG0bEDUhk1htLc1vpHKqjjHL4IxhZMMZBFPAZFhlIZ4gHO1+qsSxHvPWrfgbUMszZluCI4bMCRYr2hO48AR8aHwEI1kr6P7EfC8a4jA41sYFMcMV4MQwHaLN3rIklrtche5c9PGslhsvkdDIAAisFMjuqJqIuFDMRdrb2FzbflW0+TnEtimmgxpM2DWB5HaUlhAwtZkkbeM21bAi9r9K55sI82VYRsIna/N5cSmIQRJK4aVwySFCpNioAuPEeGxY3BSin9P7MjjsFJC5SVSjAA2NtwRcEEbMCNwRcGtZmGDXLsDhnCg4vGKZe1ZQxgiAUhYw2yuwcd7mO9a21Z3PZsQ7R/Or6xEqIrIsbLGpOkaFUaRztccrdLVqeMJvnuX4LExd44aL5vilHpRkBArkdEOlt+XeFBGKS1Vz8GZyzO3SRTN/1EWodpFN+kVlvvbVco1r2YWN/hV3w5oeHNbRxkCB3iYxrrW72GlrXUWttT/kowqTY3s5oopYuykdxJEjhdNrNqYXXew523pOG5NUWbkaQPmrWCqqqB2lhYKAALeFDJY06Tf1+xnsqyOfEkCGPUWvpBeOPXpvcJrYayLclvUGGy+SQuFQ/oxeQkhFQXt32YgLvtudzsK3PDOAnGLyyWcPJqSLsWVbRRQrqCBnUd5t+RtbULlibCPHYBzlmMRUcSpmJmnQqwcwkMqNptcoGub8u6xosOyqs4s2wZTJoWdIgxxxCyRiEl4xC9tTxekQ2od4323rk4yiw6xZf2ChWbBRtLYDvMWIu1ubahJc+yp5YH+g0OlrDMS17EgKYLXPgL7XNUuc4aZEwxmjZAcOOyLWs6F3cMLdP0g2O/wAaEKfHHwirooopmcK64symVDGssixm94w7BDfxUGxrWvlOXEkhMUBc2HaRm3lc7036Hy/1cX9+Oq+9D2bvAzIxNTJi5A4kDuHFrOGYOLDSLNe4sAB7K2H0Pl/q4v78dH0Rl3q4v78dHeh7DwMxlGzOY6wZpT2v628j/pLbd/fv++9H0nNoWPtpezUgrH2j6AQbghb2G9av6Iy71cX9+Oj6Iy71cX9+Ojvw9j8HP+MyWJx8sjB5JJHdbWdnZmFuVmJuLbU3EYySSwd3cAkgMxIueZsevnWv+iMu9XF/fjo+iMu9XF/fjo78PYeBnMnLmUzaNUsjdn6Gp2Oj/Dc933U581nJZjNKWYAMTI5LAcg1z3gPOtV9EZd6uL+/HR9EZd6uL+/HR34ew8HP+Mxs8zOdTszNsNTEsduQua6sNnOIjXRHPMieosrqu/Pug2rUfRGXeri/vx0fRGXeri/vx0d6HsPAzmTnzGZ10PLIyXvoLsUuOum9r03B46WEloZJI2IsTG7ISPAlSL1rvojLvVxf346PojLvVxf346O9j9h4GfkxcshZizEszG5ZiSxJ6kncmn4fEPG2qNmRrW1KxU2PMXHStj9D5f6uL+/HR9D5f6uL+/HR3sfsXgZjJS4+VlKtI5U811HSfaOR99GGzCWMFY5JEVvSVXZQ3tAO/vrW/Q+X+ri/vx0fQ+X+ri/vx0d+Hsfg5zJjMZtKp2suhGDInaPpVgbhlW9lN97inLms4kMomlEp2MgkcSEcrF73I2HwrVfQ+X+ri/vx0fQ+X+ri/vx0d7H7Dwc5kZMfKwKtLIys2plLuQWNhqIJsTYDc+Apk2Jdwod2YIulAzFgqj6qgnujyFbH6Iy71cX9+Oj6Hy71cV9+Ojvw9h4GcxNFbb6Iy71cX9+OijvQ9i/1+YZXXgMOsjIhLBnkRBYCwDEAk39o29tclT4Gfs5Eci+h1e17X0kNa9jblWA7zOxctVu2CM2uK+xChWAljivqJGn0yd/DnXK+AkGq6EadWoHmNFtW3UC4uelPbGA9v3TacEc/RvKkvhv6FunOurMc4EwN0IOqQqRJYWkJYq66e/YliDtz3vRsLezhiwbtbSt77gXFyO9va97d1vhTosulYAhDYhWvdQLOSFNybC5Vh7q7MFnRjCKU1hCCNRF19LVobTddWrluBvt4OGMjaGRSCLRQxqO0XU2mVnJ9HnZjfamkguRxnKpt/wBGwsSDewN1Ok7HwJ38KI8rmblGTe1rW3uuoW371wCRbnXXJnhZ0dkBKmbULkBlmUIVHVbLsDv403DZsEK2RiFmjlGqTUx7MMNJOketzt05daKQXI5Rl0pYLoN2CleViGuFsb2uSGFudwR0pIMvlcXVCdtXT0dze1+Wx362rrwWbLH2V4yxiCBTrt6Mkkh20nn2lvEW57kURZgDJEyrodOzGppBoKwju6hpG+lQp3sfC5o2C5FesDE2Av3dXTZbXuT0FvGupcutE8klwFZUAGm93Qup3O6+jy6NccqjTGWaWy9yRSmm+4XUrKAfLQntA86lxmZdpGI9NrGPSb8lijMYB23JuTf8KSoe4mLwSxMqSFtRVGfSBZNYDAWPpEKQTy5286gbCNYkAlRqIPK6qbFrc7eJ6b+BrsTNz20UxUmSPs7kNYP2QAUtttsADbnbpSJnLBlew1rHJGrX2tIXJJXqQJHHPw8N3sK5EM2AKQ9o1wwl7Mrtt3S2+9wRa1janHKpCbIjN6I3Cqbsge1tRvsdvEfClx+YLIrgIV1zdsTr1WJDAgDSNrsbfzqdc6AZG0ehJh5LaufzeIRgej1te/SlsG5wYXBSS/q1Lbhdrek1yBv1NjYdbVKMtksSVYdwOtgGuC4TffbckdTewtS5djxFbu6rTQS87fqde3Lrr5+VTR5qAoXQdkZbh7HedZrjbY92340KgdnEcI/O23jdbfW2Bvue623PapZcvcMQqsdwBcAEkoHsACbmxvYEm1vGuw56TzXVdSr30Wk9OxdQtiw1CzCx2577Nkzq7xto/VOsid76wSJe9tuLwoenUex7CuRyfRstg2g2Oix2P6wXU28COvKud0I59QCNwQQdwbirJM4t9Ug6IF1K+kgwcmB07E8/Lzrjx+K7VtRAB0qDYAaiBYsQABc+QpOiSv5OaiiikM0fEnCT4RUYyK4YkbKVsQL/AML/AArmw3DzOhdZF26WNb35Skvgi3qSRt7mOg/++sHwpmg9Bj5VpnjinwUY5ykuSuOCI5kAjmN6VcFf6y/jXbxFHYll6Wv5g8qzwzDzpRhF/Bkz58mOVWXCZYT9dfga6IMj1EDtVF+pBqmjzHzrqizPzqztR9FHmz9mhHBjfbJ9xvzpf7Ft9sn3W/OpMjzssNB3I5En6v8AEkflV3HPy3v5/j+dZJtQdMsj1c2uSj/sO/2yfdb86X+wzfbp9xvzrQ9v08jSjG/jtUdcfRPyZ+zODgd/tl+43508cBv9un3G/Or3tbMWJ/j/AC58qc2YaQbnkNxY03OPCEuqn8szsvA7KLmdB+4351yHhU/bL90/nXfic3LNc+4eA8KgbMvOtccKr9Rll/kpXszmPC7far90/nTTwyftV+6fzqY5l51E+Z+dS7MPRH/Y5Pf2I24dI/8AFX7pqI5EftF+BpJM086YuYedPsw9E11+T39iZcgJ/wDEX4GlfICAT2q7eRpBmFutWPD+DfGzCMXES2aZv2eijzaxHsuelQ7Ub4Jw6zLJ0mPw/BDOAe3Tf9g/nUrcAv8Abp9xvzrR4Gba3LerMPcUu3E6blL2Yb+wb/bp9xvzpa2TNRUdEfQ7l7LHOMAMRBLC2wkRlv4EjY+42Pur5yEskEzo40ujsjr4MpsfbuK+ic6zNcNBJO/oxoW9pHJfaTYe+vmR52lkaRjd3Ysx8WY3J+Jq7JRRgbN9hszEwUEbi/v2tb8ayudYYwv+yeX5U/K8QY2BPSu3iTNI5kso7x6efiKzxbTst6jBHNCnz8GfXEGpo8SaSfLhHhoZu3jZ5NWuAG8sYDsEYgXFmUA72O/XpzRPWpSPNZsU8bpmjyHFt2yW63B/w2uf4X91bnD4nlvXmeX4rs3DWuBe4GxsQQbfGtng8QrqGUncXH+/Gud17akpVsLBJ8GiXEU15QfzA39x5j/4qrBPtp/akc/jz/nWBZPTNev2WLYqw3ubcyLX9tQ4uXUpA2vuOu4Nxf3iuF5AQRcEG4tsDv53v8K4cbmipsefhzPv8Kshqk1p5K55VTt7FfLOwJB5gkH2jampI7HSoJJ6CuKbEamJO1zf2VoVijw8bPuWK2uTbn4W5XNq7mXMsaVrd/c4+LFKbe+yKGTEsOfOud8YfGuaaW53PPr7a5mer7ocIvmztOKNOTFmq8Gu/KstkxDhIx/iY30qPE2F/cNzVcpIvhGcnpjuyxyjDS4qZYYRdm5noqjmzHoB+QG5r3Hh7Jo8HCsUe/V3PpOx5sfy6AAVjchdMBGY8LD2kjW7SeVgjOR+ytyFFzZbi3tJNdn03jm31QL5LGx/FnNV60j0PTdDOEbfISKUnlU/VkYj/Cx1L+BFWuFkrJ5lmeKZ1Z1jJAsWVWUsvge8Qbb9Op8auMqxuqxO3vqrVudNwkoqy7ZaWmE360UUVHjfGnF0uYsFUGPDqbpH1Y9Ge3M+XIX6864cpyUncirrK8lGxIrrzPGJEuledVuTe7LVCMdkZ/NYVUaV51TCI37OPdzzb1QedTY3GFidIJOwLWuFvfc+HI/A1Z5JCI0LH0m5eNvzpD+hyz5SO7HcsSL2v3QP8I2rlm4fdN0N/I/yqz+d2fV5W/GrjC4uOTYmx/Co6pJ7BPDjyR0zRiCSps4Knz/lVlk+Z9k3eJ0HwvsfEW/3yrW4zK9Q9EMP2hcVncdw96isnv1Kfd09xqblGa0yRyMv+JlF6sLv6F/Dija4N1IvfoR435USY8ctqyERnwx2XUPDcj4Agiln4jc841Hub+ZuPaKxeF+r9O6MOXHmjs1Ro8TjVVdR5bDkDv05VnsTigzsRexJO/PeqvE5kzm7Nfy6CovnFdDp8Cxb/Jklib5LrC4wI6sRcA3IrqzbOe2sANKjextc+21Z5JCavOH+HJ8W5VAFA5s91A/C5Puq6Si5anyiUME2tMUV7SU6CJnIVQSTyAFyfYK9Iy35O4EF55DKfVXuL7zzP4Vpcuy2GAWijVB1IG59rHc0OZtw/wCLyS/fsjD5BwOzAPiLqPswRqPtP1f4+ytvhMAEASNQij6qiw9/ifbXY+KRfCuZswubCq3JHa6fpY4lUF/ZOMEKkWACuF8b50LjR41DUjTokdsuFDVTY7AGPvIDzuV8fZ4GrrCz3F/E11Twgj3U1TI63FlFlmahhsfjsQfAjoaKps2wZjkLISurnRTsn24vcoc0zkKLLsKrOHslnzOYxxd2Nf1s5F1QHoPWc9F+Nqbwtw3Nmc1lJSFD+lmtsP2Uvszn4DmegPr+b4iHJ8uYwoFEa6Yk5l5X2XUebEnvE+APhRCF7szZMtfpjyeVcZiGKYYHCC0WH2kbm0k7Aa3dvrEAKvlZgLCm4LBllqryHCtI2prszEszHmzMbsT5kk1vsJggqe6qpu2X440tzBZupjqhGPIbbfyrR8VW1GvSPky4Aiw8ceKnXXiHGtA3KJWG1l9e3MncXsLb3njjqK809J5dHxPNh7K2tPBZFKn4ML1Z4bj3VsUVj4Dma+gpYVcWZQw/aAP8aSLDovooq+xQP4VZ2UULO/R4BNxZEdmjAPhyP51AvEWGBuY/838Nq+gcblsMwtNFHIPCRFcf5hWen+TbLHcOcIgI6I0iJ70Rgp+FR7JPyfoeOYzO4GKkWUFgCGRG2NuW1duXDC6wyEOd7jSvLmbgeXwr2vB8LYKK3Z4TDoR1EMd/ja9WiQqvJQPYAKaxUQeZN8Hjkc2HJuukey1WeVZ5HhzJuvfIYE7nYWt/P31s814Pw05LaBG5NyyAAE+akWPt2NUU/BDp+r7J/d2bfDcH40OMlwaFmxzVPYoJuIpGclELrbmB1qTBYnGYksIIG7vpEsoUE9LkgX8udavA8HXAM8hPjHH3V9hbmfdatPh8OsahUUKo5ACwprHfJGfUqKqB5y3COOcXZogfAyt/pS3409OCMZyMmHA/fb/SK9GNJUu1EqfVZPZgRwPieuJj/wDTf+qm4nhvEQEMT269RGhDA/4bksPZ8K9ANNNDwxEuryfLPP8AKMf2rXIKgEgKdiLc7jofKtMm4rKZhH2GOlQbK5Eq/wD5Nz/mDVpMG9xVUVTaNWTeKkisz3DXXbmDSVaYuK4oqbiKOSkW+VZbHh4khhQJGgsqj8STzJPMk7mvHvlbzz51jFwqH9FhfT8GmYb/AHFNvazCvT+N+Ily/CPMbFz3IV9aRr6R7BYsfJTXhWQYMsdTEszMWZjzZmN2J8yb08sqVGbBC5WzU8OYKwG1X2ZShE91JleH0rVTxLirC1Zjb8lRkOW/PcfFERdNWuT/AAR94g+R2X96vfK8x+RvAXOIxB/ZhU/B3/jHXpt61Y41Ew5pXIWikvSVYUjqL1HLHqBFyL9QSD7iNxWZhfEqquO1LdtiwyOJGBiWaTsu7cEEx6AG9lwbUgNVRespPjsYYXARgezZUYRyGTX2KuDz6uXW9rApve9dGYTTrPMyLI6rHC0aDtdLSWmuq27tiey1X2A86ANHeism+LxYYhQxUu92aGU90/OCuldQK7jDi+9tW48J5s0xYW6wC/6TYpI1tCzFRs25fs4t+naW3NAGloptFOgHXpDSUUAFNYU6kamRMHx5HpxMEnrRuh/cYEf+81YZbJcCm/KLDeCKT7OZfg4Kn8dNcuTS3UVnkqmdHE7w/wAF+w2ooXlRUylnkvyp5z87x/YKbxYXubcjM1jIfPT3V8iG8an4ewgAG1ZrIMESbnckkknckk3JJ6nzr0PK8LYCs8nqZpxx0xOuTurWF4jxV2Na7NcTZTWRyfBfO8dDDa6tIC4/YXvP+AI99JK3QN1Gz2PgfLvm+BgS1mKB28dUnfN/Ze3uq7pzU2tiOa3YUUUVIAooooARmAFzsPGmGceY8yrAfG1qWZSbW3sb2PXYj+d/dVBhcgaOcSrPiSoeZzC0i9mTKSQLA2Cgs5tYn0fDdAaIUUyFLC3t5ctyTYeVPoAKKKKYBRRRQAUGig0CKTi/Ddpg5x1Cax7YyH/01k+HJrqK9DkQMCDyIIPsO1eYZApiZojzR2Q/uEj+VUZeUzb0juMom3iNxRUWFa4paaE1ueT8PoLDatphvRoorMjS+Cjz9jpo+SFAcwlJ5jDvbyu8YNFFTx/uKs37GexNTaKK1nPCiiimAUUUUDCiiigQUUUUAFFFFABRRRQIKQ0tFADDXnGYbY6cDYdoD7yqk/jS0VTm4Rq6T97/AINLgeVFFFC4LJcn/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14 Rectángulo"/>
          <p:cNvSpPr/>
          <p:nvPr/>
        </p:nvSpPr>
        <p:spPr>
          <a:xfrm>
            <a:off x="0" y="260648"/>
            <a:ext cx="9144000" cy="108012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15 Rectángulo"/>
          <p:cNvSpPr/>
          <p:nvPr/>
        </p:nvSpPr>
        <p:spPr>
          <a:xfrm>
            <a:off x="0" y="404664"/>
            <a:ext cx="9144000" cy="792088"/>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16 CuadroTexto"/>
          <p:cNvSpPr txBox="1"/>
          <p:nvPr/>
        </p:nvSpPr>
        <p:spPr>
          <a:xfrm>
            <a:off x="2483768" y="188640"/>
            <a:ext cx="316835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7200" b="0" i="0" u="none" strike="noStrike" kern="1200" cap="none" spc="0" normalizeH="0" baseline="0" noProof="0" dirty="0">
                <a:ln>
                  <a:noFill/>
                </a:ln>
                <a:solidFill>
                  <a:srgbClr val="219EEB"/>
                </a:solidFill>
                <a:effectLst/>
                <a:uLnTx/>
                <a:uFillTx/>
                <a:latin typeface="Calibri"/>
                <a:ea typeface="+mn-ea"/>
                <a:cs typeface="+mn-cs"/>
              </a:rPr>
              <a:t>………</a:t>
            </a:r>
            <a:endParaRPr kumimoji="0" lang="es-ES" sz="7200" b="0" i="0" u="none" strike="noStrike" kern="1200" cap="none" spc="0" normalizeH="0" baseline="0" noProof="0" dirty="0">
              <a:ln>
                <a:noFill/>
              </a:ln>
              <a:solidFill>
                <a:srgbClr val="219EEB"/>
              </a:solidFill>
              <a:effectLst/>
              <a:uLnTx/>
              <a:uFillTx/>
              <a:latin typeface="Calibri"/>
              <a:ea typeface="+mn-ea"/>
              <a:cs typeface="+mn-cs"/>
            </a:endParaRPr>
          </a:p>
        </p:txBody>
      </p:sp>
      <p:pic>
        <p:nvPicPr>
          <p:cNvPr id="2056" name="Picture 8"/>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940152" y="4638218"/>
            <a:ext cx="3707904" cy="2219782"/>
          </a:xfrm>
          <a:prstGeom prst="rect">
            <a:avLst/>
          </a:prstGeom>
          <a:noFill/>
          <a:ln w="9525">
            <a:noFill/>
            <a:miter lim="800000"/>
            <a:headEnd/>
            <a:tailEnd/>
          </a:ln>
        </p:spPr>
      </p:pic>
      <p:pic>
        <p:nvPicPr>
          <p:cNvPr id="13" name="Imagen 12"/>
          <p:cNvPicPr>
            <a:picLocks noChangeAspect="1"/>
          </p:cNvPicPr>
          <p:nvPr/>
        </p:nvPicPr>
        <p:blipFill rotWithShape="1">
          <a:blip r:embed="rId4">
            <a:duotone>
              <a:prstClr val="black"/>
              <a:schemeClr val="accent3">
                <a:tint val="45000"/>
                <a:satMod val="400000"/>
              </a:schemeClr>
            </a:duotone>
          </a:blip>
          <a:srcRect l="61069" t="42125" r="9046" b="37203"/>
          <a:stretch/>
        </p:blipFill>
        <p:spPr>
          <a:xfrm>
            <a:off x="102098" y="116632"/>
            <a:ext cx="2962614" cy="1152128"/>
          </a:xfrm>
          <a:prstGeom prst="rect">
            <a:avLst/>
          </a:prstGeom>
          <a:ln>
            <a:noFill/>
          </a:ln>
          <a:effectLst>
            <a:outerShdw blurRad="190500" algn="tl" rotWithShape="0">
              <a:srgbClr val="000000">
                <a:alpha val="70000"/>
              </a:srgbClr>
            </a:outerShdw>
          </a:effectLst>
        </p:spPr>
      </p:pic>
      <p:sp>
        <p:nvSpPr>
          <p:cNvPr id="2" name="Rectángulo 1"/>
          <p:cNvSpPr/>
          <p:nvPr/>
        </p:nvSpPr>
        <p:spPr>
          <a:xfrm>
            <a:off x="312966" y="1676745"/>
            <a:ext cx="8147466" cy="12439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SV" sz="2800" b="1"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REFLEXIÓN PERSONAL - </a:t>
            </a:r>
            <a:r>
              <a:rPr kumimoji="0" lang="es-SV" sz="2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¿QUÉ PIENSO DE ESTO?</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ts val="55"/>
              </a:lnSpc>
              <a:spcBef>
                <a:spcPts val="0"/>
              </a:spcBef>
              <a:spcAft>
                <a:spcPts val="0"/>
              </a:spcAft>
              <a:buClrTx/>
              <a:buSzTx/>
              <a:buFontTx/>
              <a:buNone/>
              <a:tabLst/>
              <a:defRPr/>
            </a:pPr>
            <a:r>
              <a:rPr kumimoji="0" lang="es-SV"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Arial" panose="020B0604020202020204" pitchFamily="34" charset="0"/>
              </a:rPr>
              <a:t> </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SV" sz="1800" b="0" i="0"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¿Pienso que mi iglesia es esencial para la misión de Dios? Si, no, ¿por qué?</a:t>
            </a:r>
            <a:endParaRPr kumimoji="0" lang="es-SV"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ángulo 3"/>
          <p:cNvSpPr/>
          <p:nvPr/>
        </p:nvSpPr>
        <p:spPr>
          <a:xfrm>
            <a:off x="282243" y="3223571"/>
            <a:ext cx="8579514" cy="157081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SV" sz="2800" b="1"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DISCUSIÓN DE GRUPO - </a:t>
            </a:r>
            <a:r>
              <a:rPr kumimoji="0" lang="es-SV" sz="2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¿QUÉ PENSAMOS DE ESTO?</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ts val="55"/>
              </a:lnSpc>
              <a:spcBef>
                <a:spcPts val="0"/>
              </a:spcBef>
              <a:spcAft>
                <a:spcPts val="0"/>
              </a:spcAft>
              <a:buClrTx/>
              <a:buSzTx/>
              <a:buFontTx/>
              <a:buNone/>
              <a:tabLst/>
              <a:defRPr/>
            </a:pPr>
            <a:r>
              <a:rPr kumimoji="0" lang="es-SV"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Arial" panose="020B0604020202020204" pitchFamily="34" charset="0"/>
              </a:rPr>
              <a:t> </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9000"/>
              </a:lnSpc>
              <a:spcBef>
                <a:spcPts val="0"/>
              </a:spcBef>
              <a:spcAft>
                <a:spcPts val="0"/>
              </a:spcAft>
              <a:buClrTx/>
              <a:buSzTx/>
              <a:buFontTx/>
              <a:buNone/>
              <a:tabLst/>
              <a:defRPr/>
            </a:pPr>
            <a:r>
              <a:rPr kumimoji="0" lang="es-SV" sz="1800" b="0" i="0"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¿Cómo puede nuestra iglesia estar más involucrada en alcanzar a nuestra propia Jerusalén, Judea, Samaria y hasta lo último de la tierra?</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5" name="Rectángulo 4"/>
          <p:cNvSpPr/>
          <p:nvPr/>
        </p:nvSpPr>
        <p:spPr>
          <a:xfrm>
            <a:off x="300357" y="5195920"/>
            <a:ext cx="6750786" cy="143494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SV" sz="2400" b="1"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PLANES DE ACCIÓN - </a:t>
            </a:r>
            <a:r>
              <a:rPr kumimoji="0" lang="es-SV" sz="24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¿QUÉ VAMOS A HACER EN CUANTO A ESTO?</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ts val="45"/>
              </a:lnSpc>
              <a:spcBef>
                <a:spcPts val="0"/>
              </a:spcBef>
              <a:spcAft>
                <a:spcPts val="0"/>
              </a:spcAft>
              <a:buClrTx/>
              <a:buSzTx/>
              <a:buFontTx/>
              <a:buNone/>
              <a:tabLst/>
              <a:defRPr/>
            </a:pPr>
            <a:r>
              <a:rPr kumimoji="0" lang="es-SV"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Arial" panose="020B0604020202020204" pitchFamily="34" charset="0"/>
              </a:rPr>
              <a:t> </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9000"/>
              </a:lnSpc>
              <a:spcBef>
                <a:spcPts val="0"/>
              </a:spcBef>
              <a:spcAft>
                <a:spcPts val="0"/>
              </a:spcAft>
              <a:buClrTx/>
              <a:buSzTx/>
              <a:buFontTx/>
              <a:buNone/>
              <a:tabLst/>
              <a:defRPr/>
            </a:pPr>
            <a:r>
              <a:rPr kumimoji="0" lang="es-SV" sz="1800" b="0" i="0"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¿Cuáles serían los próximos pasos para que nuestra iglesia llegue a ser una iglesia local y global conforme al patrón de Hechos 1:8?</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29663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BC656B8-603E-D448-B1A0-643FD9CD7C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45718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noChangeArrowheads="1"/>
          </p:cNvPicPr>
          <p:nvPr/>
        </p:nvPicPr>
        <p:blipFill>
          <a:blip r:embed="rId2"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pic>
        <p:nvPicPr>
          <p:cNvPr id="2" name="Picture 21"/>
          <p:cNvPicPr>
            <a:picLocks noChangeAspect="1" noChangeArrowheads="1"/>
          </p:cNvPicPr>
          <p:nvPr/>
        </p:nvPicPr>
        <p:blipFill>
          <a:blip r:embed="rId3" cstate="print">
            <a:clrChange>
              <a:clrFrom>
                <a:srgbClr val="FEFEFE"/>
              </a:clrFrom>
              <a:clrTo>
                <a:srgbClr val="FEFEFE">
                  <a:alpha val="0"/>
                </a:srgbClr>
              </a:clrTo>
            </a:clrChange>
          </a:blip>
          <a:srcRect l="5390" t="10132" r="5390" b="6144"/>
          <a:stretch>
            <a:fillRect/>
          </a:stretch>
        </p:blipFill>
        <p:spPr bwMode="auto">
          <a:xfrm>
            <a:off x="0" y="1700808"/>
            <a:ext cx="9036496" cy="4869161"/>
          </a:xfrm>
          <a:prstGeom prst="rect">
            <a:avLst/>
          </a:prstGeom>
          <a:noFill/>
          <a:ln w="9525">
            <a:noFill/>
            <a:miter lim="800000"/>
            <a:headEnd/>
            <a:tailEnd/>
          </a:ln>
          <a:effectLst/>
          <a:scene3d>
            <a:camera prst="orthographicFront">
              <a:rot lat="0" lon="0" rev="0"/>
            </a:camera>
            <a:lightRig rig="chilly" dir="t">
              <a:rot lat="0" lon="0" rev="18480000"/>
            </a:lightRig>
          </a:scene3d>
          <a:sp3d prstMaterial="clear">
            <a:bevelT h="63500"/>
          </a:sp3d>
        </p:spPr>
      </p:pic>
      <p:sp>
        <p:nvSpPr>
          <p:cNvPr id="4" name="3 Rectángulo"/>
          <p:cNvSpPr/>
          <p:nvPr/>
        </p:nvSpPr>
        <p:spPr>
          <a:xfrm>
            <a:off x="0" y="332656"/>
            <a:ext cx="9144000" cy="144016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11 CuadroTexto"/>
          <p:cNvSpPr txBox="1"/>
          <p:nvPr/>
        </p:nvSpPr>
        <p:spPr>
          <a:xfrm>
            <a:off x="1619672" y="644495"/>
            <a:ext cx="316835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7200" b="0" i="0" u="none" strike="noStrike" kern="1200" cap="none" spc="0" normalizeH="0" baseline="0" noProof="0" dirty="0">
                <a:ln>
                  <a:noFill/>
                </a:ln>
                <a:solidFill>
                  <a:srgbClr val="219EEB"/>
                </a:solidFill>
                <a:effectLst/>
                <a:uLnTx/>
                <a:uFillTx/>
                <a:latin typeface="Calibri"/>
                <a:ea typeface="+mn-ea"/>
                <a:cs typeface="+mn-cs"/>
              </a:rPr>
              <a:t>………</a:t>
            </a:r>
            <a:endParaRPr kumimoji="0" lang="es-ES" sz="7200" b="0" i="0" u="none" strike="noStrike" kern="1200" cap="none" spc="0" normalizeH="0" baseline="0" noProof="0" dirty="0">
              <a:ln>
                <a:noFill/>
              </a:ln>
              <a:solidFill>
                <a:srgbClr val="219EEB"/>
              </a:solidFill>
              <a:effectLst/>
              <a:uLnTx/>
              <a:uFillTx/>
              <a:latin typeface="Calibri"/>
              <a:ea typeface="+mn-ea"/>
              <a:cs typeface="+mn-cs"/>
            </a:endParaRPr>
          </a:p>
        </p:txBody>
      </p:sp>
      <p:sp>
        <p:nvSpPr>
          <p:cNvPr id="1034" name="AutoShape 10" descr="data:image/jpeg;base64,/9j/4AAQSkZJRgABAQAAAQABAAD/2wCEAAkGBxQHEhQTEhQQFhUWGBcYGRYTFBwVGxkbGRoYFxUbHBYZHCghGB4lGxgUIjEtKCorLi4uGB8zODMsNy0tLisBCgoKDg0OGxAQGzclHyQsLCwyLDcxNCwuLCwsLDQsLDQuLDQsLDA3NCwsLSwsLC84Lyw0NCwvLCw0NDIsLCwsLP/AABEIAJ8BPQMBEQACEQEDEQH/xAAcAAEAAgMBAQEAAAAAAAAAAAAABgcDBAUCCAH/xABEEAABAwIBBgoGBwgCAwAAAAABAAIDBBEhBQYHEjFBExciUVJTYXGBkTJCkpPR0xUjYnKhscEUM0Njc4Lh8LLSNIOi/8QAGwEBAAIDAQEAAAAAAAAAAAAAAAQFAgMGAQf/xAA6EQACAQICBAoJBQEBAQEAAAAAAQIDEQQhEjFRoQUTFUFSYXGBkdEGFiIyU7HB4fAUYpKi4kKC8TP/2gAMAwEAAhEDEQA/ALxQBAEAQBAEAQBAEAQBAEAQBAEAQBAcfLedFJkLCeZjXWvwYu955vq23dbttZYylGKvJ2NtGhUrS0aUXJ9SuQHLWlh8nJpIA0dZUYnttEw2G6xLvBQ6mOgvdVzo8J6LYipnXkorZrflvZCK3OCrr3a8lVUl27VldEBt9FsZa1px2gX7VEli6rd72Ojo+j+Bpw0XDS628/pbusd/I+kqtydhJwdQ3mk5D+z6xg2d7XHtW6njmvfRV4v0Upyzw87dTzXjr+ZO8j6S6Kvwkc6nd/PADe08KCWAfeLT2KbTr056mczi+CcXhc6kMtqzX277ExjkEoDmkEHEEG4PcQtxXHpAEAQBAEAQBAEAQBAEAQBAEAQBAEAQBAEAQBAEAQBAEAQBAEAQBAEBXecWlykyY58ULZJpGEtNwYow5ps4F7mlx3+i0g22rXOqo9ZNw2AqV30Vtd91k2/zMgeVdINXl/WHDcGzoU4MWFza7/TJtgbOAPMoFbFVeZWOs4O4AwLzlLjGtfMvDXvI+1obe283PaTtPeoMpOTu2dTSo06UdGnFJbErH6vDYEAQBAbeSspzZGOtTSyREm5DDySbWu6M3Y42ttBW6niakNTKrF8DYPE5zhZ7Vk/v33JhkbTMYbCqjbKOnByH+7dyXE8+s0disoYhvKcbHGYrgaEfaw9VSWxpp+NrPcWbmznLT5zxGWme5zWnVcHMcwtdYGxDgL4EYi47VJTT1FHOEoO0lZnXXpiEAQBAEAQBAEAQBAEAQBAEAQBAEAQBAEAQBAEAQBAEAQBAEAQHztlfRxlOonme2kcWulkc08NALgvJBsZbjAhRZ0ZOTZeUOEaMKUYu90jg01C/J5kjkGq9r3Nc3Wa7VLOQ4azSQbEHYVX4nKejsOx4EtPDuqtUm33L2fmmbCjlyEAQBAEAQHnJWZdblsPkpoOFYHubrCWJtjg6xa+QEYObu3hWdOm5wUkcJjMXTw2InSle6b8HmtzLj0P5v1Ob1POyqiMTnS6zQXsfcajRe7HOAxBUunFxjZnP42vGtV0o6rE+WwiBAEAQBAEAQBAEAQBAEAQBAEAQBAEAQBAEAQBAEAQBAEAQBAEBjqJhTtc9xs1oLieYAXP4ID5mkndVOdI/0pHOe7G/KeS52O/ElUNWWlNvrPrXB9HiMLTpvWoq/bbPeeVrJgQBAEAQBAWdoUrf/KgOy8cox2kgsfh2BkXmrXAyvBrYzgPSqjo4qNTmlHen5NFoqacwEAQBAEAQBAEAQBAEAQBAEAQBAEAQBAEAQBAR/LeelFkUlskzS8YcHF9Y8HmcG31P7rLCdSMPediTh8JXxLtRg5fLx1ECyzpWmnwpYWRDpzfWPt2MadVp8XjsUOpjor3Fc6PCeitWWeIno9SzfjqW86OhnLs+XjWvnmkls6INLyLAWkuQ1tmtuRfADCylUZSlH2tZQ8IUqVKtaj7tsudvmv361a2VizFtIIQBAEAQBARnSRW/sOTqg73tEQ/9pEbrdzXOPgtdWWjBvqJeAocfiadPbJeHPuKGVCfWwgCAIAgCAICV6Lq39jyjEN0rJIj4jhB+MbR4qbgZWm1tRy3pVQ0sNCov+ZbmvNIvRWpwQQBAEAQBAEBRNZn1XZIyhWRsn1mtml1I5m8IzV1yLDEPAbzBwHKHModfESpyuldHRcF8E0MbS0ZScZ609aavZ3XV2rWiYZG0rwy4VUT4j047ys8Wga47gHd6yp4ynLXka8X6OYyhnBaa6tfh5XJzkvK8GV269PLHIML6jgbX3OG1p7DYqSnfNFHKLi9GSs9hur0xCAIAgCAIAgCAIDnZXy7T5FF6iaOO+wOPKd91g5TvAFeNpK7M6dOdSWjBNvYs34EDy1pZa27aOFzjjaSfkNHMRG06zh2EsKi1MbTjqzL/AAno1i62dS0F15vwX1aILlnOqsy1cTTv1T/Dj+qZstbVbi8feLlCqYypLVkdLhfRzB0c5LTfXq8NXjc4zWhgsAAOYYKK23my9jCMFoxVkuYx1MZmaWg6pIte1+/eNyyhJRkm0acTSlVpSpwlotq19fbzrm6+skGYucsmZzJWsZHIZS0ku1m2DQQ0AA9rj49imwxqiraO/wCxzWI9GZ1paTqpZW93/RJ+Nio6iDzd8Vlyh+3f9iP6ov439f8AQ42KjqIPN3xTlD9u/wCw9UX8b+v+hxsVHUQebvinKH7d/wBh6ov439f9DjYqOog83fFOUP27/sPVF/G/r/ocbFR1EHm74pyh+3f9h6ov439f9HmbS5PE0uMEFgCdrt2POso47SaSjv8Asa63otxVOVSVbJJv3dn/AKNvTJlsNpqJjtZvDEynVBI5DGgtNsdswP8Aat2LTdOy5ys4AnThjFUqaop8zeby5r8zZVH0lHzu9h3wVXxE/wAaO65Vwu1/xl5D6Sj53ew74JxE/wAaHKuF2v8AjLyH0lHzu9h3wTiJ/jQ5Vwu1/wAZeQ+ko+d3sO+CcRP8aHKuF2v+MvIfSUfO72HfBOIn+NDlXC7X/GXkPpKPnd7DvgnET/Ghyrhdr/jLyH0lHzu9h3wTiJ/jQ5Vwu1/xl5G1kvLjKGeGUF945I34NIJDXAkYi2IBHit1CnOFRP6lfwrjcNiMHUppu9rr2XrWa5uovXSBnY/NVkDmMY8yvczlki1ml27uKsq1Ti4aVrnE8HYNYyuqOlo3vna+rPaiHcbFR1EHm74qHyh+3f8AY6P1Rfxv6/6HGxUdRB5u+Kcoft3/AGHqi/jf1/0ONio6iDzd8U5Q/bv+w9UX8b+v+hxsVHUQebvinKH7d/2Hqi/jf1/0ONio6iDzd8U5Q/bv+w9UX8b+v+hxsVHUQebvinKH7d/2Hqi/jf1/0V1lgOylVSVN2sMkhkLQCbF3pi5Owku7r9i01MSp39nX1/YtMFwLUwzharfRd/d5ude9z3fz5j2oh0J+xuMTg9hc142PY4scO57SCPArOFSUPddiNicHQxKtWgpfPuetEtyPpHrcm2D3MqGdGYar7WwAlZsxxu5rzt8JlPHSXvq5zeL9FaUs6E9Hqea8dfzJ3kbSdR11hNr07t/Ci7O20rcAO12qplPEU56mc1i+BsZhs5wutqzXmu9ImUE7ahocxzXNOIc0hwPcRgVvKsyIAgCAwVtZHQML5ZI42Da6RwY0f3ONkBCss6UqWju2nbJUOxxH1cdxzvcLkHcWtcO1R6mKpw579hb4TgLG4nNQ0Vtllu17iCZaz/rsq3AlEDDcatONU2PPKbvuOdpb3KFPHTfuqx02F9FsPDOvJyezUvPeiLnlEuNy5xuXE3JPOScSe9RJTlJ3k7nRUMNSoR0aUVFdSsFibwgCAIAgCAIAgCAIDSyvJqRkdIgfqfwBW7Dq877Cr4XqaOGcek0vq9yZbukTM+pzphyf+zhh4KJ4drv1fTbBq2vt9ByuKsHJWR86wOJjQk3Ja0Qnikyj0IPej4LRxEtpZcrUtj3eY4pMo9CD3o+CcRLaOVqWx7vMcUmUehB70fBOIltHK1LY93mOKTKPQg96PgnES2jlalse7zHFJlHoQe9HwTiJbRytS2Pd5jikyj0IPej4JxEto5WpbHu8xxSZR6EHvR8E4iW0crUtj3eYGiTKI9SD3o+CyjQkncwqcKUpQcUnmmubzJjp+dwVPSu3NmJvb7JJHiA5Z11eFtpF4KqcXiFU6Ofg03uuVoqM+phD0IAgCAIAgCAIAgCA2MnV8uSna9PLJE69yY3Focdg1m+i/wDuBW2nXqQ1MrcXwThMVnUhntWT8V9bk2yJpTqKWzamNk7emz6qTvI9Bx7gwKbTx6/7RzWK9FJrPDzv1PJ+K8kTvImflFliwEojebfVz/VuudwJOq8/dc5TYVYT91nNYnBYjDO1aDXXzeOreSZZkU+V8s5XknqZXTufLaSQNc9xc5gLjg25wbswFtm9V2Ii5tq/dzHY8EVaeFhGTpp3S9q3tK/zXVk+0ywzNnF2kEf7tG4qvlFxdmdfRr060dOm7r817H1GReG4IAgCAIAgCAIAgCAIAgMdHQ/TNbS020Pe0OH2XOAcfBjZFOwcbu/X8vxHK+klfRjoLmi/7Oy3KR9RgWVocGEAQBAEAQBAEAQEJ0xZM+kcmSmwLoXMlF92qdWQ+7dIsKivFkjCz0K0W9vzyKOyfJwkbTvtY97eSfxCpKqtNn1Hg+pxmGg3rtZ9qye9GwtZNCAIAgCAIAgCAIAgCAIDUrK1sF2+k7oj9TsA/wBxW2nSlLPUtpXYzH0qN4e9Lo+fMvnsTJLo9y7UwiZrZpGsHB6sbXEsYOXg1pwbuva17DBW2HeVr3Pn/C0IqamoqN75JWSt+ZvLsRxs9s2anN6d5njsyR7iyVp1mOuS4DW9V3Y4A4G1xitVWm02ybgsZTlCNPU0ku3sI6xxjOs0kHnG/sI3rS7NWZZQlKnLTpuz27e3b+WOhTZTBwks09Ieif8Ar4+ajzoPXHP5lzhuFov2a60Xt/5fl35dd8joqOXAQ9PxztXE4d6JXMZSUVdux44ZvSb5he6Mthr4+l0l4ocM3pN8wmjLYOPpdJeKHDN6TfMJoy2Dj6XSXihwzek3zCaMtg4+l0l4ocM3pN8wmjLYOPpdJeKHDN6TfMJoy2Dj6XSXihwzek3zCaMtg4+l0l4ocM3pN8wmjLYOPpdJeKJPoaofpHKj5rXbBG8hw3ONomjxDpj4K1wkLR/Oc4H0gxHGVXbNN7oq3zuWFpGzxnzbkgZTiA67XufwrHOtYtDLar22/ic+wLPEV+KSstZG4G4KWPnNSlZRS3//ABkQ4067o0XupPnKL+vlsOg9U6PxH4Icadd0aL3Unzk/Xy2D1To/Efghxp13RovdSfOT9fLYPVOj8R+CHGnXdGi91J85P18tg9U6PxH4Icadd0aL3Unzk/Xy2D1To/Efghxp13RovdSfOT9fLYPVOj8R+CHGnXdGi91J85P18tg9U6PxH4I8yaVK8A2ZRXsbfVSfOXqx7vmjCp6KU1FuNR3tsRb9RCzLFO5hxZNEWnD1ZG2OB7CrI4k+XKC9IZIpCA5jiCL7COS4Y/aa7zVRiab0suw+i8B4uLpNSdtUvFZ70/E3OGb0m+YUXRlsLvj6XSXihwzek3zCaMtg4+l0l4ocM3pN8wmjLYOPpdJeKHDN6TfMJoy2Dj6XSXihwzek3zCaMtg4+l0l4ocM3pN8wmjLYOPpdJeKHDN6TfMJoy2Dj6XSXij9EzT6zfMJovYeqvTbspLxPa8NoQGOedtOLuIH69w3rKMHJ2Ror4inQjpVHZfPsWt9xyqmvdPg27G//R8fV8Me0KVCjGObze4ocTwjWrezD2I/2ffzd131rUaoAZ2Lbm2V3s043eSLT0fZh1hjfJIxsIfqarZiWvIGsblgaS0Yj0rHA4c8yjBxWZz/AAhiYV5JQ1K+faXVVUzKtjo5Gsexws5j2hzXA7QWnAhbSvKmzy0Ph2tLk42OJNPI7kn+nIfRPY7DHa0Cy0zoqWoscNwjUpZTzW8qOuo5MnyOimY+ORvpMe3VI5sDtB3HYdyiyi46y8o16dZXg7nimqHUvo4t6J2eB9X8uxa5wjPXr2k3DYmrhsqbvHovV3Pm+XVznVpaxtTgMHdE7f8AI7lFnSlDs2l/hcdSxGSyl0Xr+661c0ctT6xDBsBaXd9xqj8z5LfhoWTl+fn3KnhrEaUo0VqTTfbfJfV/+TUstxXWQsgshZBZCyCyFkFkLILIWQWQsgsi7tAGTOApJ6gixll1Ab7WRA2Nt3LfKPDuU2krROZx1TSq22ZbzhaV6kVGUXgH91FFGR28qX8pQq/Hy9pLqOu9E6VqFSptlbwV/qRBQTrAgCAIAgCAIAgL+0fVIqcm0hHqxCPxivEfxYVf05aUU+o+Q4ulxVedPZJrwZRGlLJn0ZlWpAFmyFsze3hOU8+84TyWiurO5bcFzUoaOzzbItZaC0shZBZCyCyFkFkLILIWQWQsgsjHM248Rs7wsovM1Vopwt1r5o7tDU/tDATa4wd2EbfDf3FQKsNGVl3HV4HFcfQU5a1lLtWvuetdTRrVOU90dj9o+j4dL8u1bYUOefgQsTwsvdw+f7v+e7buXXzHPcS83JJPOf8AcB3LeslZaink3KWnN3ltf5kupWR3s1s0KrOl1qePkA2dM/kxt5xrW5R7GgnEXsMVuhSciBieEKdLJZv81svHM3RzS5sWktw1QP40gHJNrHg2bI9+OLsSNYhSowUdRRV8TUrO833cxMlkaAgCA42c2a9NnOzUqYw4i+q8cl7L7S14xGwYbDYXBXjSeTM4TlB6UXZlI55aManN28kV6iAXOsxv1jB9uMbQB6zcMCSGhRp0OeJc4bhNP2auXX5/ngQTB9j4gg/iCFozRa5SSa7U/qn9SRaP81jnhVCJxkEYDpJpG21gBg0AlpbrF2qBcbA47lupQTfUiux2KlThrvKTvfsf2SLU4lKLr6/24fkLdxMNhW8o4jpbl5DiUouvr/bh+QnEw2DlHEdLcvIcSlF19f7cPyE4mGwco4jpbl5DiUouvr/bh+QnEw2DlHEdLcvIcSlF19f7cPyE4mGwco4jpbl5DiUouvr/AG4fkJxMNg5RxHS3LyHEpRdfX+3D8hOJhsHKOI6W5eQ4lKLr6/24fkJxMNg5RxHS3LyJ1m5kSPN2njpodYsjvYvILiXOLnEkAC5LjuC2pWIUpOTbetlD52Vf7dXVT+eZ7e8RngmnadzB/jYqXFyvVZ9K9HqehgIX57vxbtuscpRy7CAIAgCAIAgCAuXQ7VcNQuZ1Uz2jucGy383u8irrCSvSR8y4fpcXj6nXZ+KX1ubWd+jumztmbPNJUsc2MR2hdGAQHOcL68bje7zvW6UFLWVtHEVKN9B2ucPiUouvr/bh+QsOJhsN/KOI6W5eQ4lKLr6/24fkJxMNg5RxHS3LyHEpRdfX+3D8hOJhsHKOI6W5eQ4lKLr6/wBuH5CcTDYOUcR0ty8hxKUXX1/tw/ITiYbByjiOluXkOJSi6+v9uH5CcTDYOUcR0ty8hxKUXX1/tw/ITiYbByjiOluXkamVtCtO2GQ081WZg0mNsj4tRzhi0O1YgbEi23C6cTEco17q7urrmXM7lJFuJB1hsu03GIuMW847eZRXl2l9FqpqfstJ25nsuvzcbVDRSZRkbFCx8kjtjGDWJ5zbcBvJwG9eRg5aj2tXp0VebLezO0PNi1ZcouDzgRTxnkj+pIMX7sG2GBxcCpUKKjrKLE8I1KuUclvZbFPA2la1kbWsY0ANawBrWgYABowAC3FeZEAQBAEAQBAQTPPRjTZw60sVqeoOJewch5+3HsJ+0LHnvsWE6alrJOHxVSg/ZeWzmNrRjmccz6ZzZTG6eV5dI6MktsCRG1ri0EgC5xG17l7GOirGutWdWekyYrI1BAEAQBAEAQBAY6mYU7HPdsa0uPcBcoD5jDzLynek7E95xP43VBUlpTb6z67g6XFYenT2RS8EfqwJIQBAEAQBAEAQFlaFKqz6qInAtie0dxe1529se79FaYCXsNdZwXpXStiIVNsbeD+5aqnHLBAEAQBAEAQBAEBVGcOiI5XyjJOyVkVNLZ7w0XkEhJ4QNaRq2ceVck2LjySFrlTUnmS6GMnRi1Hu6tfmWBm5m1TZtR8HTRtZf0nHlPeedzzid/YNwAWaSWSI05ym9KTuzrr0xCAIAgCAIAgCAIAgCAIAgCAIAgCAICP6QKoUeTqpx9aMx8+MpEQ2A73j/CwqS0YN9RIwlLja8Ke2SXiygFQH14IAgCAIAgCAIAgJfooqv2fKLB1kckdu3ky/lGfNTsBL2muo5T0spXoU6myVvFfYvBWhwgQBAEAQBAEAQBAEAQBAEAQBAEAQBAEAQBAEAQBAEAQBARXPHPynzQkjjnZUOMjS4GMMLRY25Re9tljKaiszfQw8q0rRsut5JdrOQNLdKf4Fb7MXzlH/AFlIuF6N458y8SP58Z/xZxU3AQxVDS57C4yiMDVbd2Gq9xJ1gzm347jpr4qEqbjHWWHBfAGKoYuFWqloq719TtvsQFVp24QBAEAQBAEAQBAb+QMpfQ9TDPqlwjeCQ21y03a+18L6rnW2d42rdh6ip1FJ6ir4Ywc8XhJUoe9k13PyuWfxtUvUVvsxfOVl+tpHGerWP2LxMNTpkoqb0oa3sAbESfDhlnDEwnqI2J4FxOHV6lr7L3b7F82WHTyidrXi9nAOF9uIut5UmRAEAQBAEAQBAEAQBAEAQBAEAQBAEAQBAEAQBAEAQFJ6f/8AyKX+m/8A5BR8RzFxwRrn3fUq6nqHU3onDonZ4dH8uxRJwjPX4nQ4fE1cN/8Am8ui9Xds7suo6tLWtqcNjuidvhzjuUSdKUM+Yv8AC4+liPZWUtj1921dnebK1k4IAgCAIAgCAIAgPL3iMEkgAbScESbdkYTnGEXKTslznNqcpF+EeA6RH5NP6+RUqFBLOXgUeJ4VlP2aGS6T+i+r8GjQdvOJJ2k4nzW9bCpktcnm3rfOfXGS/wBzF/TZ/wAQrE442kAQBAEAQBAEAQBAEAQBAEAQBAEAQBAEAQBAEAQBAcbObNimznj4OojDrei9vJew87X7t2Gw2xBXjSaszKE5QlpRdmURnto7qc1ryC81P1rBiwfzGer94cn7twFGnRaziXmF4SjP2auT2832IaRrf7+R3LRexaOKl+fI3KbKDosH3cOf1h/2/PvWmdGMvdye4scNwnVpezV9qO3/AKXn8+1nUhlbMLtII7P9wUWUXF2ZfUa1OtHTpu6/Pyx7XhtCAIAgCAIDSqsotiuG8p3ZsHef02rdCg5ZvJFXiuFKdJuFP2pbl2v6K76uc5ksjpzd5vzDYB3D/SpUUoq0Sjq1alaWlVd+rUl2L6u76zPk7J8uVJGxQRvkkdsYwXPaTuaBcXJsBvKzjBy1EaviKdGN5vzZdOZGiaLJ2rNXak0u0RDGJnff96e/k9htdSoUlHtOfxOOqVstUdnmWcBZbSEfqAIAgCAIAgCAIAgCAIAgCAIAgCAIAgCAIAgCAIAgCA/CLoCsM9tEseUNaag1IZNphOET+fVsPqnd3Jw2C5K1TpKXaTcLjqlHLXHZ5FL5RyfLkuR0U8b45G7WPFj2EbiDjYi4POosoOOs6ChiKdaN4PzRrscYzrNJB5xv7xvWDSaszfCUqctOm7P59q5/y1jo02UwcJLNPS9U/wDXx81HnQeuOfzLnDcLRdo1/Ze3/l+Xfl1tnQUcuAh6EBhqaptMOUcTsAxJ7gs4U5T1EXE4ulh1ebzepc77F9dS5zlVNY+pw9FvMDie936D8VKhTjDrZQYnHVsRk/ZjsWt9r+i7G2jXA1e5bNZESUVZZIm2ZGjiozo1ZH3gpjY8K4cqQfy2HaCPWPJxBGtiFvhRvnIqsVwmo+zSze3m7tvy7S9c282qbNmPg6aMNvbWeeU95G9zzid+GwXwAUlJLJFJOcpvSk7s669MQgCAIAgCAIAgCAIAgCAIAgCAIAgCAIAgCAIAgCAIAgCAIAgOPnLm1T5zR8HUxh1vReMHsPO1+0bsNh3grxpNWZlCcoS0ouzKIz20d1Oa2tI281NieFaMWD+awej94cnDHVvZRp0Ws4l5heEoz9mrk9vN9iGrQWpkp6h1L6OI6J2eB9X8uxYThGevXtN+HxVXDZU3ePRerufNvXVznUgr2SgknVIFyHYW/QjuUaVGSe0vaHCVCpFtvRazaeVvo11q6NSpykX4R4DpEfk0/mfIrbCglnLwK/E8Kyn7NDJdJ/RfV+DRo2xJNyTtJxJ8Vv6iqtm5PNvW3m33m3kvJsuV5RDTxvkkdiGs5t5JODW4jEkDELKMHLUaa+Jp0Veb7ucuzMnRPDkrVmrdSeYWIj2xMPcf3p7SLbLC4upcKaic/icbUr5ao7PMstbCGEAQBAEAQBAEAQBAEAQBAEAQBAEAQBAEAQBAEAQBAEAQBAEAQBAEAOKArDPXRLFlG8tDqQS7TFsif3Afuj3cnsF7rXOkpdpNw2OqUctcdnkUvlLJ0uSpHRTxvjkbtY8Y23EEYOGBxBINtqiSg46zoKGIp1o3g/NGm8Xt3/oV4ucyqJNxvt+jPWxeGxuxN8ydGtTnNqyyXgpjYh7hy5B/LYdxHrOwxBAct8KHPIqMTwml7NLPr5u7b+ay9c3M3afNqLgqaMMBxc7a5553vOLjt7BsFhgpKSWSKWc5TelJ3Z1V6YhAEAQBAEAQBAEAQBAEAQBAEAQBAEAQBAEAQBAEAQBAEAQBAEAQBAEAQBAcjOTNunzmj4OpjDrX1XDB7Cd7HjEbB2G2IIXjSeTMoTlCWlF2ZR+dGiyryTMxsGrPHI/VY/WbG4E3s17XEY7cW3BsdmxaHQ2FvT4UTS4xZrZzlgZkaKocjas1XqzzixDbXijPYCPrCOdw3CwBxWyFNRIOJxtSvk8ls8yx1sIgQBAEAQBAEAQBAEAQBAEAQBAEAQBAE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pic>
        <p:nvPicPr>
          <p:cNvPr id="77827" name="Picture 3"/>
          <p:cNvPicPr>
            <a:picLocks noChangeAspect="1" noChangeArrowheads="1"/>
          </p:cNvPicPr>
          <p:nvPr/>
        </p:nvPicPr>
        <p:blipFill rotWithShape="1">
          <a:blip r:embed="rId4" cstate="print"/>
          <a:srcRect r="48677" b="62141"/>
          <a:stretch/>
        </p:blipFill>
        <p:spPr bwMode="auto">
          <a:xfrm>
            <a:off x="4645502" y="599486"/>
            <a:ext cx="3310874" cy="873595"/>
          </a:xfrm>
          <a:prstGeom prst="rect">
            <a:avLst/>
          </a:prstGeom>
          <a:ln>
            <a:noFill/>
          </a:ln>
          <a:effectLst>
            <a:outerShdw blurRad="190500" algn="tl" rotWithShape="0">
              <a:srgbClr val="000000">
                <a:alpha val="70000"/>
              </a:srgbClr>
            </a:outerShdw>
          </a:effectLst>
        </p:spPr>
      </p:pic>
      <p:pic>
        <p:nvPicPr>
          <p:cNvPr id="15" name="Picture 21"/>
          <p:cNvPicPr>
            <a:picLocks noChangeAspect="1" noChangeArrowheads="1"/>
          </p:cNvPicPr>
          <p:nvPr/>
        </p:nvPicPr>
        <p:blipFill>
          <a:blip r:embed="rId5" cstate="print">
            <a:clrChange>
              <a:clrFrom>
                <a:srgbClr val="FEFEFE"/>
              </a:clrFrom>
              <a:clrTo>
                <a:srgbClr val="FEFEFE">
                  <a:alpha val="0"/>
                </a:srgbClr>
              </a:clrTo>
            </a:clrChange>
          </a:blip>
          <a:srcRect l="5390" t="10132" r="5390" b="6144"/>
          <a:stretch>
            <a:fillRect/>
          </a:stretch>
        </p:blipFill>
        <p:spPr bwMode="auto">
          <a:xfrm>
            <a:off x="5652120" y="332656"/>
            <a:ext cx="2503843" cy="1349153"/>
          </a:xfrm>
          <a:prstGeom prst="rect">
            <a:avLst/>
          </a:prstGeom>
          <a:noFill/>
          <a:ln w="9525">
            <a:noFill/>
            <a:miter lim="800000"/>
            <a:headEnd/>
            <a:tailEnd/>
          </a:ln>
          <a:effectLst/>
          <a:scene3d>
            <a:camera prst="orthographicFront">
              <a:rot lat="0" lon="0" rev="0"/>
            </a:camera>
            <a:lightRig rig="chilly" dir="t">
              <a:rot lat="0" lon="0" rev="18480000"/>
            </a:lightRig>
          </a:scene3d>
          <a:sp3d prstMaterial="clear">
            <a:bevelT h="63500"/>
          </a:sp3d>
        </p:spPr>
      </p:pic>
      <p:pic>
        <p:nvPicPr>
          <p:cNvPr id="5" name="Imagen 4"/>
          <p:cNvPicPr>
            <a:picLocks noChangeAspect="1"/>
          </p:cNvPicPr>
          <p:nvPr/>
        </p:nvPicPr>
        <p:blipFill rotWithShape="1">
          <a:blip r:embed="rId6">
            <a:duotone>
              <a:prstClr val="black"/>
              <a:schemeClr val="accent3">
                <a:tint val="45000"/>
                <a:satMod val="400000"/>
              </a:schemeClr>
            </a:duotone>
          </a:blip>
          <a:srcRect l="19008" t="51969" r="58855" b="33266"/>
          <a:stretch/>
        </p:blipFill>
        <p:spPr>
          <a:xfrm>
            <a:off x="67963" y="179337"/>
            <a:ext cx="2880320" cy="1080120"/>
          </a:xfrm>
          <a:prstGeom prst="rect">
            <a:avLst/>
          </a:prstGeom>
          <a:ln>
            <a:noFill/>
          </a:ln>
          <a:effectLst>
            <a:outerShdw blurRad="190500" algn="tl" rotWithShape="0">
              <a:srgbClr val="000000">
                <a:alpha val="70000"/>
              </a:srgbClr>
            </a:outerShdw>
          </a:effectLst>
        </p:spPr>
      </p:pic>
      <p:sp>
        <p:nvSpPr>
          <p:cNvPr id="6" name="Rectángulo 5"/>
          <p:cNvSpPr/>
          <p:nvPr/>
        </p:nvSpPr>
        <p:spPr>
          <a:xfrm>
            <a:off x="67963" y="2199537"/>
            <a:ext cx="8708149" cy="1222386"/>
          </a:xfrm>
          <a:prstGeom prst="rect">
            <a:avLst/>
          </a:prstGeom>
        </p:spPr>
        <p:txBody>
          <a:bodyPr wrap="square">
            <a:spAutoFit/>
          </a:bodyPr>
          <a:lstStyle/>
          <a:p>
            <a:pPr marL="2387600" marR="0" lvl="0" indent="0" algn="just" defTabSz="914400" rtl="0" eaLnBrk="1" fontAlgn="auto" latinLnBrk="0" hangingPunct="1">
              <a:lnSpc>
                <a:spcPct val="102000"/>
              </a:lnSpc>
              <a:spcBef>
                <a:spcPts val="0"/>
              </a:spcBef>
              <a:spcAft>
                <a:spcPts val="0"/>
              </a:spcAft>
              <a:buClrTx/>
              <a:buSzTx/>
              <a:buFontTx/>
              <a:buNone/>
              <a:tabLst/>
              <a:defRPr/>
            </a:pPr>
            <a:r>
              <a:rPr kumimoji="0" lang="es-SV" sz="1800" b="0" i="1" u="none" strike="noStrike" kern="1200" cap="none" spc="0" normalizeH="0" baseline="0" noProof="0" dirty="0">
                <a:ln>
                  <a:noFill/>
                </a:ln>
                <a:solidFill>
                  <a:prstClr val="black"/>
                </a:solidFill>
                <a:effectLst/>
                <a:uLnTx/>
                <a:uFillTx/>
                <a:latin typeface="Georgia" panose="02040502050405020303" pitchFamily="18" charset="0"/>
                <a:ea typeface="Georgia" panose="02040502050405020303" pitchFamily="18" charset="0"/>
                <a:cs typeface="Arial" panose="020B0604020202020204" pitchFamily="34" charset="0"/>
              </a:rPr>
              <a:t>La personalización es el principio clave que libera el potencial de cada persona de la iglesia para llegar a ser el instrumento de Dios que comunica el mensaje de Cristo a todos los pueblos del mundo.</a:t>
            </a:r>
            <a:endParaRPr kumimoji="0" lang="es-SV"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cxnSp>
        <p:nvCxnSpPr>
          <p:cNvPr id="8" name="Conector recto 7"/>
          <p:cNvCxnSpPr/>
          <p:nvPr/>
        </p:nvCxnSpPr>
        <p:spPr>
          <a:xfrm>
            <a:off x="2411760" y="2276872"/>
            <a:ext cx="0" cy="1080120"/>
          </a:xfrm>
          <a:prstGeom prst="line">
            <a:avLst/>
          </a:prstGeom>
        </p:spPr>
        <p:style>
          <a:lnRef idx="1">
            <a:schemeClr val="dk1"/>
          </a:lnRef>
          <a:fillRef idx="0">
            <a:schemeClr val="dk1"/>
          </a:fillRef>
          <a:effectRef idx="0">
            <a:schemeClr val="dk1"/>
          </a:effectRef>
          <a:fontRef idx="minor">
            <a:schemeClr val="tx1"/>
          </a:fontRef>
        </p:style>
      </p:cxnSp>
      <p:pic>
        <p:nvPicPr>
          <p:cNvPr id="9" name="Imagen 8"/>
          <p:cNvPicPr>
            <a:picLocks noChangeAspect="1"/>
          </p:cNvPicPr>
          <p:nvPr/>
        </p:nvPicPr>
        <p:blipFill rotWithShape="1">
          <a:blip r:embed="rId7"/>
          <a:srcRect l="553" t="37406" r="40229" b="39954"/>
          <a:stretch/>
        </p:blipFill>
        <p:spPr>
          <a:xfrm>
            <a:off x="185479" y="4005064"/>
            <a:ext cx="8851017" cy="195662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706951341"/>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noChangeArrowheads="1"/>
          </p:cNvPicPr>
          <p:nvPr/>
        </p:nvPicPr>
        <p:blipFill>
          <a:blip r:embed="rId2"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pic>
        <p:nvPicPr>
          <p:cNvPr id="2" name="Picture 21"/>
          <p:cNvPicPr>
            <a:picLocks noChangeAspect="1" noChangeArrowheads="1"/>
          </p:cNvPicPr>
          <p:nvPr/>
        </p:nvPicPr>
        <p:blipFill>
          <a:blip r:embed="rId3" cstate="print">
            <a:clrChange>
              <a:clrFrom>
                <a:srgbClr val="FEFEFE"/>
              </a:clrFrom>
              <a:clrTo>
                <a:srgbClr val="FEFEFE">
                  <a:alpha val="0"/>
                </a:srgbClr>
              </a:clrTo>
            </a:clrChange>
          </a:blip>
          <a:srcRect l="5390" t="10132" r="5390" b="6144"/>
          <a:stretch>
            <a:fillRect/>
          </a:stretch>
        </p:blipFill>
        <p:spPr bwMode="auto">
          <a:xfrm>
            <a:off x="0" y="1700808"/>
            <a:ext cx="9036496" cy="4869161"/>
          </a:xfrm>
          <a:prstGeom prst="rect">
            <a:avLst/>
          </a:prstGeom>
          <a:noFill/>
          <a:ln w="9525">
            <a:noFill/>
            <a:miter lim="800000"/>
            <a:headEnd/>
            <a:tailEnd/>
          </a:ln>
          <a:effectLst/>
          <a:scene3d>
            <a:camera prst="orthographicFront">
              <a:rot lat="0" lon="0" rev="0"/>
            </a:camera>
            <a:lightRig rig="chilly" dir="t">
              <a:rot lat="0" lon="0" rev="18480000"/>
            </a:lightRig>
          </a:scene3d>
          <a:sp3d prstMaterial="clear">
            <a:bevelT h="63500"/>
          </a:sp3d>
        </p:spPr>
      </p:pic>
      <p:sp>
        <p:nvSpPr>
          <p:cNvPr id="4" name="3 Rectángulo"/>
          <p:cNvSpPr/>
          <p:nvPr/>
        </p:nvSpPr>
        <p:spPr>
          <a:xfrm>
            <a:off x="0" y="332656"/>
            <a:ext cx="9144000" cy="144016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11 CuadroTexto"/>
          <p:cNvSpPr txBox="1"/>
          <p:nvPr/>
        </p:nvSpPr>
        <p:spPr>
          <a:xfrm>
            <a:off x="1619672" y="644495"/>
            <a:ext cx="316835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7200" b="0" i="0" u="none" strike="noStrike" kern="1200" cap="none" spc="0" normalizeH="0" baseline="0" noProof="0" dirty="0">
                <a:ln>
                  <a:noFill/>
                </a:ln>
                <a:solidFill>
                  <a:srgbClr val="219EEB"/>
                </a:solidFill>
                <a:effectLst/>
                <a:uLnTx/>
                <a:uFillTx/>
                <a:latin typeface="Calibri"/>
                <a:ea typeface="+mn-ea"/>
                <a:cs typeface="+mn-cs"/>
              </a:rPr>
              <a:t>………</a:t>
            </a:r>
            <a:endParaRPr kumimoji="0" lang="es-ES" sz="7200" b="0" i="0" u="none" strike="noStrike" kern="1200" cap="none" spc="0" normalizeH="0" baseline="0" noProof="0" dirty="0">
              <a:ln>
                <a:noFill/>
              </a:ln>
              <a:solidFill>
                <a:srgbClr val="219EEB"/>
              </a:solidFill>
              <a:effectLst/>
              <a:uLnTx/>
              <a:uFillTx/>
              <a:latin typeface="Calibri"/>
              <a:ea typeface="+mn-ea"/>
              <a:cs typeface="+mn-cs"/>
            </a:endParaRPr>
          </a:p>
        </p:txBody>
      </p:sp>
      <p:sp>
        <p:nvSpPr>
          <p:cNvPr id="1034" name="AutoShape 10" descr="data:image/jpeg;base64,/9j/4AAQSkZJRgABAQAAAQABAAD/2wCEAAkGBxQHEhQTEhQQFhUWGBcYGRYTFBwVGxkbGRoYFxUbHBYZHCghGB4lGxgUIjEtKCorLi4uGB8zODMsNy0tLisBCgoKDg0OGxAQGzclHyQsLCwyLDcxNCwuLCwsLDQsLDQuLDQsLDA3NCwsLSwsLC84Lyw0NCwvLCw0NDIsLCwsLP/AABEIAJ8BPQMBEQACEQEDEQH/xAAcAAEAAgMBAQEAAAAAAAAAAAAABgcDBAUCCAH/xABEEAABAwIBBgoGBwgCAwAAAAABAAIDBBEhBQYHEjFBExciUVJTYXGBkTJCkpPR0xUjYnKhscEUM0Njc4Lh8LLSNIOi/8QAGwEBAAIDAQEAAAAAAAAAAAAAAAQFAgMGAQf/xAA6EQACAQICBAoJBQEBAQEAAAAAAQIDEQQhEjFRoQUTFUFSYXGBkdEGFiIyU7HB4fAUYpKi4kKC8TP/2gAMAwEAAhEDEQA/ALxQBAEAQBAEAQBAEAQBAEAQBAEAQBAcfLedFJkLCeZjXWvwYu955vq23dbttZYylGKvJ2NtGhUrS0aUXJ9SuQHLWlh8nJpIA0dZUYnttEw2G6xLvBQ6mOgvdVzo8J6LYipnXkorZrflvZCK3OCrr3a8lVUl27VldEBt9FsZa1px2gX7VEli6rd72Ojo+j+Bpw0XDS628/pbusd/I+kqtydhJwdQ3mk5D+z6xg2d7XHtW6njmvfRV4v0Upyzw87dTzXjr+ZO8j6S6Kvwkc6nd/PADe08KCWAfeLT2KbTr056mczi+CcXhc6kMtqzX277ExjkEoDmkEHEEG4PcQtxXHpAEAQBAEAQBAEAQBAEAQBAEAQBAEAQBAEAQBAEAQBAEAQBAEAQBAEBXecWlykyY58ULZJpGEtNwYow5ps4F7mlx3+i0g22rXOqo9ZNw2AqV30Vtd91k2/zMgeVdINXl/WHDcGzoU4MWFza7/TJtgbOAPMoFbFVeZWOs4O4AwLzlLjGtfMvDXvI+1obe283PaTtPeoMpOTu2dTSo06UdGnFJbErH6vDYEAQBAbeSspzZGOtTSyREm5DDySbWu6M3Y42ttBW6niakNTKrF8DYPE5zhZ7Vk/v33JhkbTMYbCqjbKOnByH+7dyXE8+s0disoYhvKcbHGYrgaEfaw9VSWxpp+NrPcWbmznLT5zxGWme5zWnVcHMcwtdYGxDgL4EYi47VJTT1FHOEoO0lZnXXpiEAQBAEAQBAEAQBAEAQBAEAQBAEAQBAEAQBAEAQBAEAQBAEAQHztlfRxlOonme2kcWulkc08NALgvJBsZbjAhRZ0ZOTZeUOEaMKUYu90jg01C/J5kjkGq9r3Nc3Wa7VLOQ4azSQbEHYVX4nKejsOx4EtPDuqtUm33L2fmmbCjlyEAQBAEAQHnJWZdblsPkpoOFYHubrCWJtjg6xa+QEYObu3hWdOm5wUkcJjMXTw2InSle6b8HmtzLj0P5v1Ob1POyqiMTnS6zQXsfcajRe7HOAxBUunFxjZnP42vGtV0o6rE+WwiBAEAQBAEAQBAEAQBAEAQBAEAQBAEAQBAEAQBAEAQBAEAQBAEBjqJhTtc9xs1oLieYAXP4ID5mkndVOdI/0pHOe7G/KeS52O/ElUNWWlNvrPrXB9HiMLTpvWoq/bbPeeVrJgQBAEAQBAWdoUrf/KgOy8cox2kgsfh2BkXmrXAyvBrYzgPSqjo4qNTmlHen5NFoqacwEAQBAEAQBAEAQBAEAQBAEAQBAEAQBAEAQBAR/LeelFkUlskzS8YcHF9Y8HmcG31P7rLCdSMPediTh8JXxLtRg5fLx1ECyzpWmnwpYWRDpzfWPt2MadVp8XjsUOpjor3Fc6PCeitWWeIno9SzfjqW86OhnLs+XjWvnmkls6INLyLAWkuQ1tmtuRfADCylUZSlH2tZQ8IUqVKtaj7tsudvmv361a2VizFtIIQBAEAQBARnSRW/sOTqg73tEQ/9pEbrdzXOPgtdWWjBvqJeAocfiadPbJeHPuKGVCfWwgCAIAgCAICV6Lq39jyjEN0rJIj4jhB+MbR4qbgZWm1tRy3pVQ0sNCov+ZbmvNIvRWpwQQBAEAQBAEBRNZn1XZIyhWRsn1mtml1I5m8IzV1yLDEPAbzBwHKHModfESpyuldHRcF8E0MbS0ZScZ609aavZ3XV2rWiYZG0rwy4VUT4j047ys8Wga47gHd6yp4ynLXka8X6OYyhnBaa6tfh5XJzkvK8GV269PLHIML6jgbX3OG1p7DYqSnfNFHKLi9GSs9hur0xCAIAgCAIAgCAIDnZXy7T5FF6iaOO+wOPKd91g5TvAFeNpK7M6dOdSWjBNvYs34EDy1pZa27aOFzjjaSfkNHMRG06zh2EsKi1MbTjqzL/AAno1i62dS0F15vwX1aILlnOqsy1cTTv1T/Dj+qZstbVbi8feLlCqYypLVkdLhfRzB0c5LTfXq8NXjc4zWhgsAAOYYKK23my9jCMFoxVkuYx1MZmaWg6pIte1+/eNyyhJRkm0acTSlVpSpwlotq19fbzrm6+skGYucsmZzJWsZHIZS0ku1m2DQQ0AA9rj49imwxqiraO/wCxzWI9GZ1paTqpZW93/RJ+Nio6iDzd8Vlyh+3f9iP6ov439f8AQ42KjqIPN3xTlD9u/wCw9UX8b+v+hxsVHUQebvinKH7d/wBh6ov439f9DjYqOog83fFOUP27/sPVF/G/r/ocbFR1EHm74pyh+3f9h6ov439f9HmbS5PE0uMEFgCdrt2POso47SaSjv8Asa63otxVOVSVbJJv3dn/AKNvTJlsNpqJjtZvDEynVBI5DGgtNsdswP8Aat2LTdOy5ys4AnThjFUqaop8zeby5r8zZVH0lHzu9h3wVXxE/wAaO65Vwu1/xl5D6Sj53ew74JxE/wAaHKuF2v8AjLyH0lHzu9h3wTiJ/jQ5Vwu1/wAZeQ+ko+d3sO+CcRP8aHKuF2v+MvIfSUfO72HfBOIn+NDlXC7X/GXkPpKPnd7DvgnET/Ghyrhdr/jLyH0lHzu9h3wTiJ/jQ5Vwu1/xl5G1kvLjKGeGUF945I34NIJDXAkYi2IBHit1CnOFRP6lfwrjcNiMHUppu9rr2XrWa5uovXSBnY/NVkDmMY8yvczlki1ml27uKsq1Ti4aVrnE8HYNYyuqOlo3vna+rPaiHcbFR1EHm74qHyh+3f8AY6P1Rfxv6/6HGxUdRB5u+Kcoft3/AGHqi/jf1/0ONio6iDzd8U5Q/bv+w9UX8b+v+hxsVHUQebvinKH7d/2Hqi/jf1/0ONio6iDzd8U5Q/bv+w9UX8b+v+hxsVHUQebvinKH7d/2Hqi/jf1/0V1lgOylVSVN2sMkhkLQCbF3pi5Owku7r9i01MSp39nX1/YtMFwLUwzharfRd/d5ude9z3fz5j2oh0J+xuMTg9hc142PY4scO57SCPArOFSUPddiNicHQxKtWgpfPuetEtyPpHrcm2D3MqGdGYar7WwAlZsxxu5rzt8JlPHSXvq5zeL9FaUs6E9Hqea8dfzJ3kbSdR11hNr07t/Ci7O20rcAO12qplPEU56mc1i+BsZhs5wutqzXmu9ImUE7ahocxzXNOIc0hwPcRgVvKsyIAgCAwVtZHQML5ZI42Da6RwY0f3ONkBCss6UqWju2nbJUOxxH1cdxzvcLkHcWtcO1R6mKpw579hb4TgLG4nNQ0Vtllu17iCZaz/rsq3AlEDDcatONU2PPKbvuOdpb3KFPHTfuqx02F9FsPDOvJyezUvPeiLnlEuNy5xuXE3JPOScSe9RJTlJ3k7nRUMNSoR0aUVFdSsFibwgCAIAgCAIAgCAIDSyvJqRkdIgfqfwBW7Dq877Cr4XqaOGcek0vq9yZbukTM+pzphyf+zhh4KJ4drv1fTbBq2vt9ByuKsHJWR86wOJjQk3Ja0Qnikyj0IPej4LRxEtpZcrUtj3eY4pMo9CD3o+CcRLaOVqWx7vMcUmUehB70fBOIltHK1LY93mOKTKPQg96PgnES2jlalse7zHFJlHoQe9HwTiJbRytS2Pd5jikyj0IPej4JxEto5WpbHu8xxSZR6EHvR8E4iW0crUtj3eYGiTKI9SD3o+CyjQkncwqcKUpQcUnmmubzJjp+dwVPSu3NmJvb7JJHiA5Z11eFtpF4KqcXiFU6Ofg03uuVoqM+phD0IAgCAIAgCAIAgCA2MnV8uSna9PLJE69yY3Focdg1m+i/wDuBW2nXqQ1MrcXwThMVnUhntWT8V9bk2yJpTqKWzamNk7emz6qTvI9Bx7gwKbTx6/7RzWK9FJrPDzv1PJ+K8kTvImflFliwEojebfVz/VuudwJOq8/dc5TYVYT91nNYnBYjDO1aDXXzeOreSZZkU+V8s5XknqZXTufLaSQNc9xc5gLjg25wbswFtm9V2Ii5tq/dzHY8EVaeFhGTpp3S9q3tK/zXVk+0ywzNnF2kEf7tG4qvlFxdmdfRr060dOm7r817H1GReG4IAgCAIAgCAIAgCAIAgMdHQ/TNbS020Pe0OH2XOAcfBjZFOwcbu/X8vxHK+klfRjoLmi/7Oy3KR9RgWVocGEAQBAEAQBAEAQEJ0xZM+kcmSmwLoXMlF92qdWQ+7dIsKivFkjCz0K0W9vzyKOyfJwkbTvtY97eSfxCpKqtNn1Hg+pxmGg3rtZ9qye9GwtZNCAIAgCAIAgCAIAgCAIDUrK1sF2+k7oj9TsA/wBxW2nSlLPUtpXYzH0qN4e9Lo+fMvnsTJLo9y7UwiZrZpGsHB6sbXEsYOXg1pwbuva17DBW2HeVr3Pn/C0IqamoqN75JWSt+ZvLsRxs9s2anN6d5njsyR7iyVp1mOuS4DW9V3Y4A4G1xitVWm02ybgsZTlCNPU0ku3sI6xxjOs0kHnG/sI3rS7NWZZQlKnLTpuz27e3b+WOhTZTBwks09Ieif8Ar4+ajzoPXHP5lzhuFov2a60Xt/5fl35dd8joqOXAQ9PxztXE4d6JXMZSUVdux44ZvSb5he6Mthr4+l0l4ocM3pN8wmjLYOPpdJeKHDN6TfMJoy2Dj6XSXihwzek3zCaMtg4+l0l4ocM3pN8wmjLYOPpdJeKHDN6TfMJoy2Dj6XSXihwzek3zCaMtg4+l0l4ocM3pN8wmjLYOPpdJeKJPoaofpHKj5rXbBG8hw3ONomjxDpj4K1wkLR/Oc4H0gxHGVXbNN7oq3zuWFpGzxnzbkgZTiA67XufwrHOtYtDLar22/ic+wLPEV+KSstZG4G4KWPnNSlZRS3//ABkQ4067o0XupPnKL+vlsOg9U6PxH4Icadd0aL3Unzk/Xy2D1To/Efghxp13RovdSfOT9fLYPVOj8R+CHGnXdGi91J85P18tg9U6PxH4Icadd0aL3Unzk/Xy2D1To/Efghxp13RovdSfOT9fLYPVOj8R+CHGnXdGi91J85P18tg9U6PxH4I8yaVK8A2ZRXsbfVSfOXqx7vmjCp6KU1FuNR3tsRb9RCzLFO5hxZNEWnD1ZG2OB7CrI4k+XKC9IZIpCA5jiCL7COS4Y/aa7zVRiab0suw+i8B4uLpNSdtUvFZ70/E3OGb0m+YUXRlsLvj6XSXihwzek3zCaMtg4+l0l4ocM3pN8wmjLYOPpdJeKHDN6TfMJoy2Dj6XSXihwzek3zCaMtg4+l0l4ocM3pN8wmjLYOPpdJeKHDN6TfMJoy2Dj6XSXij9EzT6zfMJovYeqvTbspLxPa8NoQGOedtOLuIH69w3rKMHJ2Ror4inQjpVHZfPsWt9xyqmvdPg27G//R8fV8Me0KVCjGObze4ocTwjWrezD2I/2ffzd131rUaoAZ2Lbm2V3s043eSLT0fZh1hjfJIxsIfqarZiWvIGsblgaS0Yj0rHA4c8yjBxWZz/AAhiYV5JQ1K+faXVVUzKtjo5Gsexws5j2hzXA7QWnAhbSvKmzy0Ph2tLk42OJNPI7kn+nIfRPY7DHa0Cy0zoqWoscNwjUpZTzW8qOuo5MnyOimY+ORvpMe3VI5sDtB3HYdyiyi46y8o16dZXg7nimqHUvo4t6J2eB9X8uxa5wjPXr2k3DYmrhsqbvHovV3Pm+XVznVpaxtTgMHdE7f8AI7lFnSlDs2l/hcdSxGSyl0Xr+661c0ctT6xDBsBaXd9xqj8z5LfhoWTl+fn3KnhrEaUo0VqTTfbfJfV/+TUstxXWQsgshZBZCyCyFkFkLILIWQWQsgsi7tAGTOApJ6gixll1Ab7WRA2Nt3LfKPDuU2krROZx1TSq22ZbzhaV6kVGUXgH91FFGR28qX8pQq/Hy9pLqOu9E6VqFSptlbwV/qRBQTrAgCAIAgCAIAgL+0fVIqcm0hHqxCPxivEfxYVf05aUU+o+Q4ulxVedPZJrwZRGlLJn0ZlWpAFmyFsze3hOU8+84TyWiurO5bcFzUoaOzzbItZaC0shZBZCyCyFkFkLILIWQWQsgsjHM248Rs7wsovM1Vopwt1r5o7tDU/tDATa4wd2EbfDf3FQKsNGVl3HV4HFcfQU5a1lLtWvuetdTRrVOU90dj9o+j4dL8u1bYUOefgQsTwsvdw+f7v+e7buXXzHPcS83JJPOf8AcB3LeslZaink3KWnN3ltf5kupWR3s1s0KrOl1qePkA2dM/kxt5xrW5R7GgnEXsMVuhSciBieEKdLJZv81svHM3RzS5sWktw1QP40gHJNrHg2bI9+OLsSNYhSowUdRRV8TUrO833cxMlkaAgCA42c2a9NnOzUqYw4i+q8cl7L7S14xGwYbDYXBXjSeTM4TlB6UXZlI55aManN28kV6iAXOsxv1jB9uMbQB6zcMCSGhRp0OeJc4bhNP2auXX5/ngQTB9j4gg/iCFozRa5SSa7U/qn9SRaP81jnhVCJxkEYDpJpG21gBg0AlpbrF2qBcbA47lupQTfUiux2KlThrvKTvfsf2SLU4lKLr6/24fkLdxMNhW8o4jpbl5DiUouvr/bh+QnEw2DlHEdLcvIcSlF19f7cPyE4mGwco4jpbl5DiUouvr/bh+QnEw2DlHEdLcvIcSlF19f7cPyE4mGwco4jpbl5DiUouvr/AG4fkJxMNg5RxHS3LyHEpRdfX+3D8hOJhsHKOI6W5eQ4lKLr6/24fkJxMNg5RxHS3LyJ1m5kSPN2njpodYsjvYvILiXOLnEkAC5LjuC2pWIUpOTbetlD52Vf7dXVT+eZ7e8RngmnadzB/jYqXFyvVZ9K9HqehgIX57vxbtuscpRy7CAIAgCAIAgCAuXQ7VcNQuZ1Uz2jucGy383u8irrCSvSR8y4fpcXj6nXZ+KX1ubWd+jumztmbPNJUsc2MR2hdGAQHOcL68bje7zvW6UFLWVtHEVKN9B2ucPiUouvr/bh+QsOJhsN/KOI6W5eQ4lKLr6/24fkJxMNg5RxHS3LyHEpRdfX+3D8hOJhsHKOI6W5eQ4lKLr6/wBuH5CcTDYOUcR0ty8hxKUXX1/tw/ITiYbByjiOluXkOJSi6+v9uH5CcTDYOUcR0ty8hxKUXX1/tw/ITiYbByjiOluXkamVtCtO2GQ081WZg0mNsj4tRzhi0O1YgbEi23C6cTEco17q7urrmXM7lJFuJB1hsu03GIuMW847eZRXl2l9FqpqfstJ25nsuvzcbVDRSZRkbFCx8kjtjGDWJ5zbcBvJwG9eRg5aj2tXp0VebLezO0PNi1ZcouDzgRTxnkj+pIMX7sG2GBxcCpUKKjrKLE8I1KuUclvZbFPA2la1kbWsY0ANawBrWgYABowAC3FeZEAQBAEAQBAQTPPRjTZw60sVqeoOJewch5+3HsJ+0LHnvsWE6alrJOHxVSg/ZeWzmNrRjmccz6ZzZTG6eV5dI6MktsCRG1ri0EgC5xG17l7GOirGutWdWekyYrI1BAEAQBAEAQBAY6mYU7HPdsa0uPcBcoD5jDzLynek7E95xP43VBUlpTb6z67g6XFYenT2RS8EfqwJIQBAEAQBAEAQFlaFKqz6qInAtie0dxe1529se79FaYCXsNdZwXpXStiIVNsbeD+5aqnHLBAEAQBAEAQBAEBVGcOiI5XyjJOyVkVNLZ7w0XkEhJ4QNaRq2ceVck2LjySFrlTUnmS6GMnRi1Hu6tfmWBm5m1TZtR8HTRtZf0nHlPeedzzid/YNwAWaSWSI05ym9KTuzrr0xCAIAgCAIAgCAIAgCAIAgCAIAgCAICP6QKoUeTqpx9aMx8+MpEQ2A73j/CwqS0YN9RIwlLja8Ke2SXiygFQH14IAgCAIAgCAIAgJfooqv2fKLB1kckdu3ky/lGfNTsBL2muo5T0spXoU6myVvFfYvBWhwgQBAEAQBAEAQBAEAQBAEAQBAEAQBAEAQBAEAQBAEAQBARXPHPynzQkjjnZUOMjS4GMMLRY25Re9tljKaiszfQw8q0rRsut5JdrOQNLdKf4Fb7MXzlH/AFlIuF6N458y8SP58Z/xZxU3AQxVDS57C4yiMDVbd2Gq9xJ1gzm347jpr4qEqbjHWWHBfAGKoYuFWqloq719TtvsQFVp24QBAEAQBAEAQBAb+QMpfQ9TDPqlwjeCQ21y03a+18L6rnW2d42rdh6ip1FJ6ir4Ywc8XhJUoe9k13PyuWfxtUvUVvsxfOVl+tpHGerWP2LxMNTpkoqb0oa3sAbESfDhlnDEwnqI2J4FxOHV6lr7L3b7F82WHTyidrXi9nAOF9uIut5UmRAEAQBAEAQBAEAQBAEAQBAEAQBAEAQBAEAQBAEAQFJ6f/8AyKX+m/8A5BR8RzFxwRrn3fUq6nqHU3onDonZ4dH8uxRJwjPX4nQ4fE1cN/8Am8ui9Xds7suo6tLWtqcNjuidvhzjuUSdKUM+Yv8AC4+liPZWUtj1921dnebK1k4IAgCAIAgCAIAgPL3iMEkgAbScESbdkYTnGEXKTslznNqcpF+EeA6RH5NP6+RUqFBLOXgUeJ4VlP2aGS6T+i+r8GjQdvOJJ2k4nzW9bCpktcnm3rfOfXGS/wBzF/TZ/wAQrE442kAQBAEAQBAEAQBAEAQBAEAQBAEAQBAEAQBAEAQBAcbObNimznj4OojDrei9vJew87X7t2Gw2xBXjSaszKE5QlpRdmURnto7qc1ryC81P1rBiwfzGer94cn7twFGnRaziXmF4SjP2auT2832IaRrf7+R3LRexaOKl+fI3KbKDosH3cOf1h/2/PvWmdGMvdye4scNwnVpezV9qO3/AKXn8+1nUhlbMLtII7P9wUWUXF2ZfUa1OtHTpu6/Pyx7XhtCAIAgCAIDSqsotiuG8p3ZsHef02rdCg5ZvJFXiuFKdJuFP2pbl2v6K76uc5ksjpzd5vzDYB3D/SpUUoq0Sjq1alaWlVd+rUl2L6u76zPk7J8uVJGxQRvkkdsYwXPaTuaBcXJsBvKzjBy1EaviKdGN5vzZdOZGiaLJ2rNXak0u0RDGJnff96e/k9htdSoUlHtOfxOOqVstUdnmWcBZbSEfqAIAgCAIAgCAIAgCAIAgCAIAgCAIAgCAIAgCAIAgCA/CLoCsM9tEseUNaag1IZNphOET+fVsPqnd3Jw2C5K1TpKXaTcLjqlHLXHZ5FL5RyfLkuR0U8b45G7WPFj2EbiDjYi4POosoOOs6ChiKdaN4PzRrscYzrNJB5xv7xvWDSaszfCUqctOm7P59q5/y1jo02UwcJLNPS9U/wDXx81HnQeuOfzLnDcLRdo1/Ze3/l+Xfl1tnQUcuAh6EBhqaptMOUcTsAxJ7gs4U5T1EXE4ulh1ebzepc77F9dS5zlVNY+pw9FvMDie936D8VKhTjDrZQYnHVsRk/ZjsWt9r+i7G2jXA1e5bNZESUVZZIm2ZGjiozo1ZH3gpjY8K4cqQfy2HaCPWPJxBGtiFvhRvnIqsVwmo+zSze3m7tvy7S9c282qbNmPg6aMNvbWeeU95G9zzid+GwXwAUlJLJFJOcpvSk7s669MQgCAIAgCAIAgCAIAgCAIAgCAIAgCAIAgCAIAgCAIAgCAIAgOPnLm1T5zR8HUxh1vReMHsPO1+0bsNh3grxpNWZlCcoS0ouzKIz20d1Oa2tI281NieFaMWD+awej94cnDHVvZRp0Ws4l5heEoz9mrk9vN9iGrQWpkp6h1L6OI6J2eB9X8uxYThGevXtN+HxVXDZU3ePRerufNvXVznUgr2SgknVIFyHYW/QjuUaVGSe0vaHCVCpFtvRazaeVvo11q6NSpykX4R4DpEfk0/mfIrbCglnLwK/E8Kyn7NDJdJ/RfV+DRo2xJNyTtJxJ8Vv6iqtm5PNvW3m33m3kvJsuV5RDTxvkkdiGs5t5JODW4jEkDELKMHLUaa+Jp0Veb7ucuzMnRPDkrVmrdSeYWIj2xMPcf3p7SLbLC4upcKaic/icbUr5ao7PMstbCGEAQBAEAQBAEAQBAEAQBAEAQBAEAQBAEAQBAEAQBAEAQBAEAQBAEAOKArDPXRLFlG8tDqQS7TFsif3Afuj3cnsF7rXOkpdpNw2OqUctcdnkUvlLJ0uSpHRTxvjkbtY8Y23EEYOGBxBINtqiSg46zoKGIp1o3g/NGm8Xt3/oV4ucyqJNxvt+jPWxeGxuxN8ydGtTnNqyyXgpjYh7hy5B/LYdxHrOwxBAct8KHPIqMTwml7NLPr5u7b+ay9c3M3afNqLgqaMMBxc7a5553vOLjt7BsFhgpKSWSKWc5TelJ3Z1V6YhAEAQBAEAQBAEAQBAEAQBAEAQBAEAQBAEAQBAEAQBAEAQBAEAQBAEAQBAcjOTNunzmj4OpjDrX1XDB7Cd7HjEbB2G2IIXjSeTMoTlCWlF2ZR+dGiyryTMxsGrPHI/VY/WbG4E3s17XEY7cW3BsdmxaHQ2FvT4UTS4xZrZzlgZkaKocjas1XqzzixDbXijPYCPrCOdw3CwBxWyFNRIOJxtSvk8ls8yx1sIgQBAEAQBAEAQBAEAQBAEAQBAEAQBAE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pic>
        <p:nvPicPr>
          <p:cNvPr id="77827" name="Picture 3"/>
          <p:cNvPicPr>
            <a:picLocks noChangeAspect="1" noChangeArrowheads="1"/>
          </p:cNvPicPr>
          <p:nvPr/>
        </p:nvPicPr>
        <p:blipFill rotWithShape="1">
          <a:blip r:embed="rId4" cstate="print"/>
          <a:srcRect r="48677" b="62141"/>
          <a:stretch/>
        </p:blipFill>
        <p:spPr bwMode="auto">
          <a:xfrm>
            <a:off x="4645502" y="599486"/>
            <a:ext cx="3310874" cy="873595"/>
          </a:xfrm>
          <a:prstGeom prst="rect">
            <a:avLst/>
          </a:prstGeom>
          <a:ln>
            <a:noFill/>
          </a:ln>
          <a:effectLst>
            <a:outerShdw blurRad="190500" algn="tl" rotWithShape="0">
              <a:srgbClr val="000000">
                <a:alpha val="70000"/>
              </a:srgbClr>
            </a:outerShdw>
          </a:effectLst>
        </p:spPr>
      </p:pic>
      <p:pic>
        <p:nvPicPr>
          <p:cNvPr id="15" name="Picture 21"/>
          <p:cNvPicPr>
            <a:picLocks noChangeAspect="1" noChangeArrowheads="1"/>
          </p:cNvPicPr>
          <p:nvPr/>
        </p:nvPicPr>
        <p:blipFill>
          <a:blip r:embed="rId5" cstate="print">
            <a:clrChange>
              <a:clrFrom>
                <a:srgbClr val="FEFEFE"/>
              </a:clrFrom>
              <a:clrTo>
                <a:srgbClr val="FEFEFE">
                  <a:alpha val="0"/>
                </a:srgbClr>
              </a:clrTo>
            </a:clrChange>
          </a:blip>
          <a:srcRect l="5390" t="10132" r="5390" b="6144"/>
          <a:stretch>
            <a:fillRect/>
          </a:stretch>
        </p:blipFill>
        <p:spPr bwMode="auto">
          <a:xfrm>
            <a:off x="5652120" y="332656"/>
            <a:ext cx="2503843" cy="1349153"/>
          </a:xfrm>
          <a:prstGeom prst="rect">
            <a:avLst/>
          </a:prstGeom>
          <a:noFill/>
          <a:ln w="9525">
            <a:noFill/>
            <a:miter lim="800000"/>
            <a:headEnd/>
            <a:tailEnd/>
          </a:ln>
          <a:effectLst/>
          <a:scene3d>
            <a:camera prst="orthographicFront">
              <a:rot lat="0" lon="0" rev="0"/>
            </a:camera>
            <a:lightRig rig="chilly" dir="t">
              <a:rot lat="0" lon="0" rev="18480000"/>
            </a:lightRig>
          </a:scene3d>
          <a:sp3d prstMaterial="clear">
            <a:bevelT h="63500"/>
          </a:sp3d>
        </p:spPr>
      </p:pic>
      <p:pic>
        <p:nvPicPr>
          <p:cNvPr id="5" name="Imagen 4"/>
          <p:cNvPicPr>
            <a:picLocks noChangeAspect="1"/>
          </p:cNvPicPr>
          <p:nvPr/>
        </p:nvPicPr>
        <p:blipFill rotWithShape="1">
          <a:blip r:embed="rId6">
            <a:duotone>
              <a:prstClr val="black"/>
              <a:schemeClr val="accent3">
                <a:tint val="45000"/>
                <a:satMod val="400000"/>
              </a:schemeClr>
            </a:duotone>
          </a:blip>
          <a:srcRect l="19008" t="51969" r="58855" b="33266"/>
          <a:stretch/>
        </p:blipFill>
        <p:spPr>
          <a:xfrm>
            <a:off x="67963" y="179337"/>
            <a:ext cx="2880320" cy="1080120"/>
          </a:xfrm>
          <a:prstGeom prst="rect">
            <a:avLst/>
          </a:prstGeom>
          <a:ln>
            <a:noFill/>
          </a:ln>
          <a:effectLst>
            <a:outerShdw blurRad="190500" algn="tl" rotWithShape="0">
              <a:srgbClr val="000000">
                <a:alpha val="70000"/>
              </a:srgbClr>
            </a:outerShdw>
          </a:effectLst>
        </p:spPr>
      </p:pic>
      <p:sp>
        <p:nvSpPr>
          <p:cNvPr id="6" name="Rectángulo 5"/>
          <p:cNvSpPr/>
          <p:nvPr/>
        </p:nvSpPr>
        <p:spPr>
          <a:xfrm>
            <a:off x="67963" y="2199537"/>
            <a:ext cx="8708149" cy="1222386"/>
          </a:xfrm>
          <a:prstGeom prst="rect">
            <a:avLst/>
          </a:prstGeom>
        </p:spPr>
        <p:txBody>
          <a:bodyPr wrap="square">
            <a:spAutoFit/>
          </a:bodyPr>
          <a:lstStyle/>
          <a:p>
            <a:pPr marL="2387600" marR="0" lvl="0" indent="0" algn="just" defTabSz="914400" rtl="0" eaLnBrk="1" fontAlgn="auto" latinLnBrk="0" hangingPunct="1">
              <a:lnSpc>
                <a:spcPct val="102000"/>
              </a:lnSpc>
              <a:spcBef>
                <a:spcPts val="0"/>
              </a:spcBef>
              <a:spcAft>
                <a:spcPts val="0"/>
              </a:spcAft>
              <a:buClrTx/>
              <a:buSzTx/>
              <a:buFontTx/>
              <a:buNone/>
              <a:tabLst/>
              <a:defRPr/>
            </a:pPr>
            <a:r>
              <a:rPr kumimoji="0" lang="es-SV" sz="1800" b="0" i="1" u="none" strike="noStrike" kern="1200" cap="none" spc="0" normalizeH="0" baseline="0" noProof="0" dirty="0">
                <a:ln>
                  <a:noFill/>
                </a:ln>
                <a:solidFill>
                  <a:prstClr val="black"/>
                </a:solidFill>
                <a:effectLst/>
                <a:uLnTx/>
                <a:uFillTx/>
                <a:latin typeface="Georgia" panose="02040502050405020303" pitchFamily="18" charset="0"/>
                <a:ea typeface="Georgia" panose="02040502050405020303" pitchFamily="18" charset="0"/>
                <a:cs typeface="Arial" panose="020B0604020202020204" pitchFamily="34" charset="0"/>
              </a:rPr>
              <a:t>La personalización es el principio clave que libera el potencial de cada persona de la iglesia para llegar a ser el instrumento de Dios que comunica el mensaje de Cristo a todos los pueblos del mundo.</a:t>
            </a:r>
            <a:endParaRPr kumimoji="0" lang="es-SV"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cxnSp>
        <p:nvCxnSpPr>
          <p:cNvPr id="8" name="Conector recto 7"/>
          <p:cNvCxnSpPr/>
          <p:nvPr/>
        </p:nvCxnSpPr>
        <p:spPr>
          <a:xfrm>
            <a:off x="2411760" y="2276872"/>
            <a:ext cx="0" cy="1080120"/>
          </a:xfrm>
          <a:prstGeom prst="line">
            <a:avLst/>
          </a:prstGeom>
        </p:spPr>
        <p:style>
          <a:lnRef idx="1">
            <a:schemeClr val="dk1"/>
          </a:lnRef>
          <a:fillRef idx="0">
            <a:schemeClr val="dk1"/>
          </a:fillRef>
          <a:effectRef idx="0">
            <a:schemeClr val="dk1"/>
          </a:effectRef>
          <a:fontRef idx="minor">
            <a:schemeClr val="tx1"/>
          </a:fontRef>
        </p:style>
      </p:cxnSp>
      <p:pic>
        <p:nvPicPr>
          <p:cNvPr id="7" name="Imagen 6"/>
          <p:cNvPicPr>
            <a:picLocks noChangeAspect="1"/>
          </p:cNvPicPr>
          <p:nvPr/>
        </p:nvPicPr>
        <p:blipFill rotWithShape="1">
          <a:blip r:embed="rId7"/>
          <a:srcRect l="5726" t="40156" r="40591" b="32282"/>
          <a:stretch/>
        </p:blipFill>
        <p:spPr>
          <a:xfrm>
            <a:off x="119329" y="3736535"/>
            <a:ext cx="8905342" cy="257061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806768681"/>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noChangeArrowheads="1"/>
          </p:cNvPicPr>
          <p:nvPr/>
        </p:nvPicPr>
        <p:blipFill>
          <a:blip r:embed="rId3"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pic>
        <p:nvPicPr>
          <p:cNvPr id="2" name="Picture 21"/>
          <p:cNvPicPr>
            <a:picLocks noChangeAspect="1" noChangeArrowheads="1"/>
          </p:cNvPicPr>
          <p:nvPr/>
        </p:nvPicPr>
        <p:blipFill>
          <a:blip r:embed="rId4" cstate="print">
            <a:clrChange>
              <a:clrFrom>
                <a:srgbClr val="FEFEFE"/>
              </a:clrFrom>
              <a:clrTo>
                <a:srgbClr val="FEFEFE">
                  <a:alpha val="0"/>
                </a:srgbClr>
              </a:clrTo>
            </a:clrChange>
          </a:blip>
          <a:srcRect l="5390" t="10132" r="5390" b="6144"/>
          <a:stretch>
            <a:fillRect/>
          </a:stretch>
        </p:blipFill>
        <p:spPr bwMode="auto">
          <a:xfrm>
            <a:off x="0" y="1700808"/>
            <a:ext cx="9036496" cy="4869161"/>
          </a:xfrm>
          <a:prstGeom prst="rect">
            <a:avLst/>
          </a:prstGeom>
          <a:noFill/>
          <a:ln w="9525">
            <a:noFill/>
            <a:miter lim="800000"/>
            <a:headEnd/>
            <a:tailEnd/>
          </a:ln>
          <a:effectLst/>
          <a:scene3d>
            <a:camera prst="orthographicFront">
              <a:rot lat="0" lon="0" rev="0"/>
            </a:camera>
            <a:lightRig rig="chilly" dir="t">
              <a:rot lat="0" lon="0" rev="18480000"/>
            </a:lightRig>
          </a:scene3d>
          <a:sp3d prstMaterial="clear">
            <a:bevelT h="63500"/>
          </a:sp3d>
        </p:spPr>
      </p:pic>
      <p:sp>
        <p:nvSpPr>
          <p:cNvPr id="4" name="3 Rectángulo"/>
          <p:cNvSpPr/>
          <p:nvPr/>
        </p:nvSpPr>
        <p:spPr>
          <a:xfrm>
            <a:off x="0" y="332656"/>
            <a:ext cx="9144000" cy="144016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11 CuadroTexto"/>
          <p:cNvSpPr txBox="1"/>
          <p:nvPr/>
        </p:nvSpPr>
        <p:spPr>
          <a:xfrm>
            <a:off x="1619672" y="644495"/>
            <a:ext cx="316835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7200" b="0" i="0" u="none" strike="noStrike" kern="1200" cap="none" spc="0" normalizeH="0" baseline="0" noProof="0" dirty="0">
                <a:ln>
                  <a:noFill/>
                </a:ln>
                <a:solidFill>
                  <a:srgbClr val="219EEB"/>
                </a:solidFill>
                <a:effectLst/>
                <a:uLnTx/>
                <a:uFillTx/>
                <a:latin typeface="Calibri"/>
                <a:ea typeface="+mn-ea"/>
                <a:cs typeface="+mn-cs"/>
              </a:rPr>
              <a:t>………</a:t>
            </a:r>
            <a:endParaRPr kumimoji="0" lang="es-ES" sz="7200" b="0" i="0" u="none" strike="noStrike" kern="1200" cap="none" spc="0" normalizeH="0" baseline="0" noProof="0" dirty="0">
              <a:ln>
                <a:noFill/>
              </a:ln>
              <a:solidFill>
                <a:srgbClr val="219EEB"/>
              </a:solidFill>
              <a:effectLst/>
              <a:uLnTx/>
              <a:uFillTx/>
              <a:latin typeface="Calibri"/>
              <a:ea typeface="+mn-ea"/>
              <a:cs typeface="+mn-cs"/>
            </a:endParaRPr>
          </a:p>
        </p:txBody>
      </p:sp>
      <p:sp>
        <p:nvSpPr>
          <p:cNvPr id="1034" name="AutoShape 10" descr="data:image/jpeg;base64,/9j/4AAQSkZJRgABAQAAAQABAAD/2wCEAAkGBxQHEhQTEhQQFhUWGBcYGRYTFBwVGxkbGRoYFxUbHBYZHCghGB4lGxgUIjEtKCorLi4uGB8zODMsNy0tLisBCgoKDg0OGxAQGzclHyQsLCwyLDcxNCwuLCwsLDQsLDQuLDQsLDA3NCwsLSwsLC84Lyw0NCwvLCw0NDIsLCwsLP/AABEIAJ8BPQMBEQACEQEDEQH/xAAcAAEAAgMBAQEAAAAAAAAAAAAABgcDBAUCCAH/xABEEAABAwIBBgoGBwgCAwAAAAABAAIDBBEhBQYHEjFBExciUVJTYXGBkTJCkpPR0xUjYnKhscEUM0Njc4Lh8LLSNIOi/8QAGwEBAAIDAQEAAAAAAAAAAAAAAAQFAgMGAQf/xAA6EQACAQICBAoJBQEBAQEAAAAAAQIDEQQhEjFRoQUTFUFSYXGBkdEGFiIyU7HB4fAUYpKi4kKC8TP/2gAMAwEAAhEDEQA/ALxQBAEAQBAEAQBAEAQBAEAQBAEAQBAcfLedFJkLCeZjXWvwYu955vq23dbttZYylGKvJ2NtGhUrS0aUXJ9SuQHLWlh8nJpIA0dZUYnttEw2G6xLvBQ6mOgvdVzo8J6LYipnXkorZrflvZCK3OCrr3a8lVUl27VldEBt9FsZa1px2gX7VEli6rd72Ojo+j+Bpw0XDS628/pbusd/I+kqtydhJwdQ3mk5D+z6xg2d7XHtW6njmvfRV4v0Upyzw87dTzXjr+ZO8j6S6Kvwkc6nd/PADe08KCWAfeLT2KbTr056mczi+CcXhc6kMtqzX277ExjkEoDmkEHEEG4PcQtxXHpAEAQBAEAQBAEAQBAEAQBAEAQBAEAQBAEAQBAEAQBAEAQBAEAQBAEBXecWlykyY58ULZJpGEtNwYow5ps4F7mlx3+i0g22rXOqo9ZNw2AqV30Vtd91k2/zMgeVdINXl/WHDcGzoU4MWFza7/TJtgbOAPMoFbFVeZWOs4O4AwLzlLjGtfMvDXvI+1obe283PaTtPeoMpOTu2dTSo06UdGnFJbErH6vDYEAQBAbeSspzZGOtTSyREm5DDySbWu6M3Y42ttBW6niakNTKrF8DYPE5zhZ7Vk/v33JhkbTMYbCqjbKOnByH+7dyXE8+s0disoYhvKcbHGYrgaEfaw9VSWxpp+NrPcWbmznLT5zxGWme5zWnVcHMcwtdYGxDgL4EYi47VJTT1FHOEoO0lZnXXpiEAQBAEAQBAEAQBAEAQBAEAQBAEAQBAEAQBAEAQBAEAQBAEAQHztlfRxlOonme2kcWulkc08NALgvJBsZbjAhRZ0ZOTZeUOEaMKUYu90jg01C/J5kjkGq9r3Nc3Wa7VLOQ4azSQbEHYVX4nKejsOx4EtPDuqtUm33L2fmmbCjlyEAQBAEAQHnJWZdblsPkpoOFYHubrCWJtjg6xa+QEYObu3hWdOm5wUkcJjMXTw2InSle6b8HmtzLj0P5v1Ob1POyqiMTnS6zQXsfcajRe7HOAxBUunFxjZnP42vGtV0o6rE+WwiBAEAQBAEAQBAEAQBAEAQBAEAQBAEAQBAEAQBAEAQBAEAQBAEBjqJhTtc9xs1oLieYAXP4ID5mkndVOdI/0pHOe7G/KeS52O/ElUNWWlNvrPrXB9HiMLTpvWoq/bbPeeVrJgQBAEAQBAWdoUrf/KgOy8cox2kgsfh2BkXmrXAyvBrYzgPSqjo4qNTmlHen5NFoqacwEAQBAEAQBAEAQBAEAQBAEAQBAEAQBAEAQBAR/LeelFkUlskzS8YcHF9Y8HmcG31P7rLCdSMPediTh8JXxLtRg5fLx1ECyzpWmnwpYWRDpzfWPt2MadVp8XjsUOpjor3Fc6PCeitWWeIno9SzfjqW86OhnLs+XjWvnmkls6INLyLAWkuQ1tmtuRfADCylUZSlH2tZQ8IUqVKtaj7tsudvmv361a2VizFtIIQBAEAQBARnSRW/sOTqg73tEQ/9pEbrdzXOPgtdWWjBvqJeAocfiadPbJeHPuKGVCfWwgCAIAgCAICV6Lq39jyjEN0rJIj4jhB+MbR4qbgZWm1tRy3pVQ0sNCov+ZbmvNIvRWpwQQBAEAQBAEBRNZn1XZIyhWRsn1mtml1I5m8IzV1yLDEPAbzBwHKHModfESpyuldHRcF8E0MbS0ZScZ609aavZ3XV2rWiYZG0rwy4VUT4j047ys8Wga47gHd6yp4ynLXka8X6OYyhnBaa6tfh5XJzkvK8GV269PLHIML6jgbX3OG1p7DYqSnfNFHKLi9GSs9hur0xCAIAgCAIAgCAIDnZXy7T5FF6iaOO+wOPKd91g5TvAFeNpK7M6dOdSWjBNvYs34EDy1pZa27aOFzjjaSfkNHMRG06zh2EsKi1MbTjqzL/AAno1i62dS0F15vwX1aILlnOqsy1cTTv1T/Dj+qZstbVbi8feLlCqYypLVkdLhfRzB0c5LTfXq8NXjc4zWhgsAAOYYKK23my9jCMFoxVkuYx1MZmaWg6pIte1+/eNyyhJRkm0acTSlVpSpwlotq19fbzrm6+skGYucsmZzJWsZHIZS0ku1m2DQQ0AA9rj49imwxqiraO/wCxzWI9GZ1paTqpZW93/RJ+Nio6iDzd8Vlyh+3f9iP6ov439f8AQ42KjqIPN3xTlD9u/wCw9UX8b+v+hxsVHUQebvinKH7d/wBh6ov439f9DjYqOog83fFOUP27/sPVF/G/r/ocbFR1EHm74pyh+3f9h6ov439f9HmbS5PE0uMEFgCdrt2POso47SaSjv8Asa63otxVOVSVbJJv3dn/AKNvTJlsNpqJjtZvDEynVBI5DGgtNsdswP8Aat2LTdOy5ys4AnThjFUqaop8zeby5r8zZVH0lHzu9h3wVXxE/wAaO65Vwu1/xl5D6Sj53ew74JxE/wAaHKuF2v8AjLyH0lHzu9h3wTiJ/jQ5Vwu1/wAZeQ+ko+d3sO+CcRP8aHKuF2v+MvIfSUfO72HfBOIn+NDlXC7X/GXkPpKPnd7DvgnET/Ghyrhdr/jLyH0lHzu9h3wTiJ/jQ5Vwu1/xl5G1kvLjKGeGUF945I34NIJDXAkYi2IBHit1CnOFRP6lfwrjcNiMHUppu9rr2XrWa5uovXSBnY/NVkDmMY8yvczlki1ml27uKsq1Ti4aVrnE8HYNYyuqOlo3vna+rPaiHcbFR1EHm74qHyh+3f8AY6P1Rfxv6/6HGxUdRB5u+Kcoft3/AGHqi/jf1/0ONio6iDzd8U5Q/bv+w9UX8b+v+hxsVHUQebvinKH7d/2Hqi/jf1/0ONio6iDzd8U5Q/bv+w9UX8b+v+hxsVHUQebvinKH7d/2Hqi/jf1/0V1lgOylVSVN2sMkhkLQCbF3pi5Owku7r9i01MSp39nX1/YtMFwLUwzharfRd/d5ude9z3fz5j2oh0J+xuMTg9hc142PY4scO57SCPArOFSUPddiNicHQxKtWgpfPuetEtyPpHrcm2D3MqGdGYar7WwAlZsxxu5rzt8JlPHSXvq5zeL9FaUs6E9Hqea8dfzJ3kbSdR11hNr07t/Ci7O20rcAO12qplPEU56mc1i+BsZhs5wutqzXmu9ImUE7ahocxzXNOIc0hwPcRgVvKsyIAgCAwVtZHQML5ZI42Da6RwY0f3ONkBCss6UqWju2nbJUOxxH1cdxzvcLkHcWtcO1R6mKpw579hb4TgLG4nNQ0Vtllu17iCZaz/rsq3AlEDDcatONU2PPKbvuOdpb3KFPHTfuqx02F9FsPDOvJyezUvPeiLnlEuNy5xuXE3JPOScSe9RJTlJ3k7nRUMNSoR0aUVFdSsFibwgCAIAgCAIAgCAIDSyvJqRkdIgfqfwBW7Dq877Cr4XqaOGcek0vq9yZbukTM+pzphyf+zhh4KJ4drv1fTbBq2vt9ByuKsHJWR86wOJjQk3Ja0Qnikyj0IPej4LRxEtpZcrUtj3eY4pMo9CD3o+CcRLaOVqWx7vMcUmUehB70fBOIltHK1LY93mOKTKPQg96PgnES2jlalse7zHFJlHoQe9HwTiJbRytS2Pd5jikyj0IPej4JxEto5WpbHu8xxSZR6EHvR8E4iW0crUtj3eYGiTKI9SD3o+CyjQkncwqcKUpQcUnmmubzJjp+dwVPSu3NmJvb7JJHiA5Z11eFtpF4KqcXiFU6Ofg03uuVoqM+phD0IAgCAIAgCAIAgCA2MnV8uSna9PLJE69yY3Focdg1m+i/wDuBW2nXqQ1MrcXwThMVnUhntWT8V9bk2yJpTqKWzamNk7emz6qTvI9Bx7gwKbTx6/7RzWK9FJrPDzv1PJ+K8kTvImflFliwEojebfVz/VuudwJOq8/dc5TYVYT91nNYnBYjDO1aDXXzeOreSZZkU+V8s5XknqZXTufLaSQNc9xc5gLjg25wbswFtm9V2Ii5tq/dzHY8EVaeFhGTpp3S9q3tK/zXVk+0ywzNnF2kEf7tG4qvlFxdmdfRr060dOm7r817H1GReG4IAgCAIAgCAIAgCAIAgMdHQ/TNbS020Pe0OH2XOAcfBjZFOwcbu/X8vxHK+klfRjoLmi/7Oy3KR9RgWVocGEAQBAEAQBAEAQEJ0xZM+kcmSmwLoXMlF92qdWQ+7dIsKivFkjCz0K0W9vzyKOyfJwkbTvtY97eSfxCpKqtNn1Hg+pxmGg3rtZ9qye9GwtZNCAIAgCAIAgCAIAgCAIDUrK1sF2+k7oj9TsA/wBxW2nSlLPUtpXYzH0qN4e9Lo+fMvnsTJLo9y7UwiZrZpGsHB6sbXEsYOXg1pwbuva17DBW2HeVr3Pn/C0IqamoqN75JWSt+ZvLsRxs9s2anN6d5njsyR7iyVp1mOuS4DW9V3Y4A4G1xitVWm02ybgsZTlCNPU0ku3sI6xxjOs0kHnG/sI3rS7NWZZQlKnLTpuz27e3b+WOhTZTBwks09Ieif8Ar4+ajzoPXHP5lzhuFov2a60Xt/5fl35dd8joqOXAQ9PxztXE4d6JXMZSUVdux44ZvSb5he6Mthr4+l0l4ocM3pN8wmjLYOPpdJeKHDN6TfMJoy2Dj6XSXihwzek3zCaMtg4+l0l4ocM3pN8wmjLYOPpdJeKHDN6TfMJoy2Dj6XSXihwzek3zCaMtg4+l0l4ocM3pN8wmjLYOPpdJeKJPoaofpHKj5rXbBG8hw3ONomjxDpj4K1wkLR/Oc4H0gxHGVXbNN7oq3zuWFpGzxnzbkgZTiA67XufwrHOtYtDLar22/ic+wLPEV+KSstZG4G4KWPnNSlZRS3//ABkQ4067o0XupPnKL+vlsOg9U6PxH4Icadd0aL3Unzk/Xy2D1To/Efghxp13RovdSfOT9fLYPVOj8R+CHGnXdGi91J85P18tg9U6PxH4Icadd0aL3Unzk/Xy2D1To/Efghxp13RovdSfOT9fLYPVOj8R+CHGnXdGi91J85P18tg9U6PxH4I8yaVK8A2ZRXsbfVSfOXqx7vmjCp6KU1FuNR3tsRb9RCzLFO5hxZNEWnD1ZG2OB7CrI4k+XKC9IZIpCA5jiCL7COS4Y/aa7zVRiab0suw+i8B4uLpNSdtUvFZ70/E3OGb0m+YUXRlsLvj6XSXihwzek3zCaMtg4+l0l4ocM3pN8wmjLYOPpdJeKHDN6TfMJoy2Dj6XSXihwzek3zCaMtg4+l0l4ocM3pN8wmjLYOPpdJeKHDN6TfMJoy2Dj6XSXij9EzT6zfMJovYeqvTbspLxPa8NoQGOedtOLuIH69w3rKMHJ2Ror4inQjpVHZfPsWt9xyqmvdPg27G//R8fV8Me0KVCjGObze4ocTwjWrezD2I/2ffzd131rUaoAZ2Lbm2V3s043eSLT0fZh1hjfJIxsIfqarZiWvIGsblgaS0Yj0rHA4c8yjBxWZz/AAhiYV5JQ1K+faXVVUzKtjo5Gsexws5j2hzXA7QWnAhbSvKmzy0Ph2tLk42OJNPI7kn+nIfRPY7DHa0Cy0zoqWoscNwjUpZTzW8qOuo5MnyOimY+ORvpMe3VI5sDtB3HYdyiyi46y8o16dZXg7nimqHUvo4t6J2eB9X8uxa5wjPXr2k3DYmrhsqbvHovV3Pm+XVznVpaxtTgMHdE7f8AI7lFnSlDs2l/hcdSxGSyl0Xr+661c0ctT6xDBsBaXd9xqj8z5LfhoWTl+fn3KnhrEaUo0VqTTfbfJfV/+TUstxXWQsgshZBZCyCyFkFkLILIWQWQsgsi7tAGTOApJ6gixll1Ab7WRA2Nt3LfKPDuU2krROZx1TSq22ZbzhaV6kVGUXgH91FFGR28qX8pQq/Hy9pLqOu9E6VqFSptlbwV/qRBQTrAgCAIAgCAIAgL+0fVIqcm0hHqxCPxivEfxYVf05aUU+o+Q4ulxVedPZJrwZRGlLJn0ZlWpAFmyFsze3hOU8+84TyWiurO5bcFzUoaOzzbItZaC0shZBZCyCyFkFkLILIWQWQsgsjHM248Rs7wsovM1Vopwt1r5o7tDU/tDATa4wd2EbfDf3FQKsNGVl3HV4HFcfQU5a1lLtWvuetdTRrVOU90dj9o+j4dL8u1bYUOefgQsTwsvdw+f7v+e7buXXzHPcS83JJPOf8AcB3LeslZaink3KWnN3ltf5kupWR3s1s0KrOl1qePkA2dM/kxt5xrW5R7GgnEXsMVuhSciBieEKdLJZv81svHM3RzS5sWktw1QP40gHJNrHg2bI9+OLsSNYhSowUdRRV8TUrO833cxMlkaAgCA42c2a9NnOzUqYw4i+q8cl7L7S14xGwYbDYXBXjSeTM4TlB6UXZlI55aManN28kV6iAXOsxv1jB9uMbQB6zcMCSGhRp0OeJc4bhNP2auXX5/ngQTB9j4gg/iCFozRa5SSa7U/qn9SRaP81jnhVCJxkEYDpJpG21gBg0AlpbrF2qBcbA47lupQTfUiux2KlThrvKTvfsf2SLU4lKLr6/24fkLdxMNhW8o4jpbl5DiUouvr/bh+QnEw2DlHEdLcvIcSlF19f7cPyE4mGwco4jpbl5DiUouvr/bh+QnEw2DlHEdLcvIcSlF19f7cPyE4mGwco4jpbl5DiUouvr/AG4fkJxMNg5RxHS3LyHEpRdfX+3D8hOJhsHKOI6W5eQ4lKLr6/24fkJxMNg5RxHS3LyJ1m5kSPN2njpodYsjvYvILiXOLnEkAC5LjuC2pWIUpOTbetlD52Vf7dXVT+eZ7e8RngmnadzB/jYqXFyvVZ9K9HqehgIX57vxbtuscpRy7CAIAgCAIAgCAuXQ7VcNQuZ1Uz2jucGy383u8irrCSvSR8y4fpcXj6nXZ+KX1ubWd+jumztmbPNJUsc2MR2hdGAQHOcL68bje7zvW6UFLWVtHEVKN9B2ucPiUouvr/bh+QsOJhsN/KOI6W5eQ4lKLr6/24fkJxMNg5RxHS3LyHEpRdfX+3D8hOJhsHKOI6W5eQ4lKLr6/wBuH5CcTDYOUcR0ty8hxKUXX1/tw/ITiYbByjiOluXkOJSi6+v9uH5CcTDYOUcR0ty8hxKUXX1/tw/ITiYbByjiOluXkamVtCtO2GQ081WZg0mNsj4tRzhi0O1YgbEi23C6cTEco17q7urrmXM7lJFuJB1hsu03GIuMW847eZRXl2l9FqpqfstJ25nsuvzcbVDRSZRkbFCx8kjtjGDWJ5zbcBvJwG9eRg5aj2tXp0VebLezO0PNi1ZcouDzgRTxnkj+pIMX7sG2GBxcCpUKKjrKLE8I1KuUclvZbFPA2la1kbWsY0ANawBrWgYABowAC3FeZEAQBAEAQBAQTPPRjTZw60sVqeoOJewch5+3HsJ+0LHnvsWE6alrJOHxVSg/ZeWzmNrRjmccz6ZzZTG6eV5dI6MktsCRG1ri0EgC5xG17l7GOirGutWdWekyYrI1BAEAQBAEAQBAY6mYU7HPdsa0uPcBcoD5jDzLynek7E95xP43VBUlpTb6z67g6XFYenT2RS8EfqwJIQBAEAQBAEAQFlaFKqz6qInAtie0dxe1529se79FaYCXsNdZwXpXStiIVNsbeD+5aqnHLBAEAQBAEAQBAEBVGcOiI5XyjJOyVkVNLZ7w0XkEhJ4QNaRq2ceVck2LjySFrlTUnmS6GMnRi1Hu6tfmWBm5m1TZtR8HTRtZf0nHlPeedzzid/YNwAWaSWSI05ym9KTuzrr0xCAIAgCAIAgCAIAgCAIAgCAIAgCAICP6QKoUeTqpx9aMx8+MpEQ2A73j/CwqS0YN9RIwlLja8Ke2SXiygFQH14IAgCAIAgCAIAgJfooqv2fKLB1kckdu3ky/lGfNTsBL2muo5T0spXoU6myVvFfYvBWhwgQBAEAQBAEAQBAEAQBAEAQBAEAQBAEAQBAEAQBAEAQBARXPHPynzQkjjnZUOMjS4GMMLRY25Re9tljKaiszfQw8q0rRsut5JdrOQNLdKf4Fb7MXzlH/AFlIuF6N458y8SP58Z/xZxU3AQxVDS57C4yiMDVbd2Gq9xJ1gzm347jpr4qEqbjHWWHBfAGKoYuFWqloq719TtvsQFVp24QBAEAQBAEAQBAb+QMpfQ9TDPqlwjeCQ21y03a+18L6rnW2d42rdh6ip1FJ6ir4Ywc8XhJUoe9k13PyuWfxtUvUVvsxfOVl+tpHGerWP2LxMNTpkoqb0oa3sAbESfDhlnDEwnqI2J4FxOHV6lr7L3b7F82WHTyidrXi9nAOF9uIut5UmRAEAQBAEAQBAEAQBAEAQBAEAQBAEAQBAEAQBAEAQFJ6f/8AyKX+m/8A5BR8RzFxwRrn3fUq6nqHU3onDonZ4dH8uxRJwjPX4nQ4fE1cN/8Am8ui9Xds7suo6tLWtqcNjuidvhzjuUSdKUM+Yv8AC4+liPZWUtj1921dnebK1k4IAgCAIAgCAIAgPL3iMEkgAbScESbdkYTnGEXKTslznNqcpF+EeA6RH5NP6+RUqFBLOXgUeJ4VlP2aGS6T+i+r8GjQdvOJJ2k4nzW9bCpktcnm3rfOfXGS/wBzF/TZ/wAQrE442kAQBAEAQBAEAQBAEAQBAEAQBAEAQBAEAQBAEAQBAcbObNimznj4OojDrei9vJew87X7t2Gw2xBXjSaszKE5QlpRdmURnto7qc1ryC81P1rBiwfzGer94cn7twFGnRaziXmF4SjP2auT2832IaRrf7+R3LRexaOKl+fI3KbKDosH3cOf1h/2/PvWmdGMvdye4scNwnVpezV9qO3/AKXn8+1nUhlbMLtII7P9wUWUXF2ZfUa1OtHTpu6/Pyx7XhtCAIAgCAIDSqsotiuG8p3ZsHef02rdCg5ZvJFXiuFKdJuFP2pbl2v6K76uc5ksjpzd5vzDYB3D/SpUUoq0Sjq1alaWlVd+rUl2L6u76zPk7J8uVJGxQRvkkdsYwXPaTuaBcXJsBvKzjBy1EaviKdGN5vzZdOZGiaLJ2rNXak0u0RDGJnff96e/k9htdSoUlHtOfxOOqVstUdnmWcBZbSEfqAIAgCAIAgCAIAgCAIAgCAIAgCAIAgCAIAgCAIAgCA/CLoCsM9tEseUNaag1IZNphOET+fVsPqnd3Jw2C5K1TpKXaTcLjqlHLXHZ5FL5RyfLkuR0U8b45G7WPFj2EbiDjYi4POosoOOs6ChiKdaN4PzRrscYzrNJB5xv7xvWDSaszfCUqctOm7P59q5/y1jo02UwcJLNPS9U/wDXx81HnQeuOfzLnDcLRdo1/Ze3/l+Xfl1tnQUcuAh6EBhqaptMOUcTsAxJ7gs4U5T1EXE4ulh1ebzepc77F9dS5zlVNY+pw9FvMDie936D8VKhTjDrZQYnHVsRk/ZjsWt9r+i7G2jXA1e5bNZESUVZZIm2ZGjiozo1ZH3gpjY8K4cqQfy2HaCPWPJxBGtiFvhRvnIqsVwmo+zSze3m7tvy7S9c282qbNmPg6aMNvbWeeU95G9zzid+GwXwAUlJLJFJOcpvSk7s669MQgCAIAgCAIAgCAIAgCAIAgCAIAgCAIAgCAIAgCAIAgCAIAgOPnLm1T5zR8HUxh1vReMHsPO1+0bsNh3grxpNWZlCcoS0ouzKIz20d1Oa2tI281NieFaMWD+awej94cnDHVvZRp0Ws4l5heEoz9mrk9vN9iGrQWpkp6h1L6OI6J2eB9X8uxYThGevXtN+HxVXDZU3ePRerufNvXVznUgr2SgknVIFyHYW/QjuUaVGSe0vaHCVCpFtvRazaeVvo11q6NSpykX4R4DpEfk0/mfIrbCglnLwK/E8Kyn7NDJdJ/RfV+DRo2xJNyTtJxJ8Vv6iqtm5PNvW3m33m3kvJsuV5RDTxvkkdiGs5t5JODW4jEkDELKMHLUaa+Jp0Veb7ucuzMnRPDkrVmrdSeYWIj2xMPcf3p7SLbLC4upcKaic/icbUr5ao7PMstbCGEAQBAEAQBAEAQBAEAQBAEAQBAEAQBAEAQBAEAQBAEAQBAEAQBAEAOKArDPXRLFlG8tDqQS7TFsif3Afuj3cnsF7rXOkpdpNw2OqUctcdnkUvlLJ0uSpHRTxvjkbtY8Y23EEYOGBxBINtqiSg46zoKGIp1o3g/NGm8Xt3/oV4ucyqJNxvt+jPWxeGxuxN8ydGtTnNqyyXgpjYh7hy5B/LYdxHrOwxBAct8KHPIqMTwml7NLPr5u7b+ay9c3M3afNqLgqaMMBxc7a5553vOLjt7BsFhgpKSWSKWc5TelJ3Z1V6YhAEAQBAEAQBAEAQBAEAQBAEAQBAEAQBAEAQBAEAQBAEAQBAEAQBAEAQBAcjOTNunzmj4OpjDrX1XDB7Cd7HjEbB2G2IIXjSeTMoTlCWlF2ZR+dGiyryTMxsGrPHI/VY/WbG4E3s17XEY7cW3BsdmxaHQ2FvT4UTS4xZrZzlgZkaKocjas1XqzzixDbXijPYCPrCOdw3CwBxWyFNRIOJxtSvk8ls8yx1sIgQBAEAQBAEAQBAEAQBAEAQBAEAQBAE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19 CuadroTexto"/>
          <p:cNvSpPr txBox="1"/>
          <p:nvPr/>
        </p:nvSpPr>
        <p:spPr>
          <a:xfrm>
            <a:off x="323528" y="5642084"/>
            <a:ext cx="187220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2800" b="0" i="0" u="none" strike="noStrike" kern="1200" cap="none" spc="0" normalizeH="0" baseline="0" noProof="0" dirty="0">
                <a:ln>
                  <a:noFill/>
                </a:ln>
                <a:solidFill>
                  <a:srgbClr val="219EEB"/>
                </a:solidFill>
                <a:effectLst/>
                <a:uLnTx/>
                <a:uFillTx/>
                <a:latin typeface="Bookman Old Style" pitchFamily="18" charset="0"/>
                <a:ea typeface="+mn-ea"/>
                <a:cs typeface="+mn-cs"/>
              </a:rPr>
              <a:t>Ricardo</a:t>
            </a:r>
            <a:endParaRPr kumimoji="0" lang="es-ES" sz="1800" b="0" i="0" u="none" strike="noStrike" kern="1200" cap="none" spc="0" normalizeH="0" baseline="0" noProof="0" dirty="0">
              <a:ln>
                <a:noFill/>
              </a:ln>
              <a:solidFill>
                <a:prstClr val="black"/>
              </a:solidFill>
              <a:effectLst/>
              <a:uLnTx/>
              <a:uFillTx/>
              <a:latin typeface="Bookman Old Style" pitchFamily="18" charset="0"/>
              <a:ea typeface="+mn-ea"/>
              <a:cs typeface="+mn-cs"/>
            </a:endParaRPr>
          </a:p>
        </p:txBody>
      </p:sp>
      <p:pic>
        <p:nvPicPr>
          <p:cNvPr id="78851" name="Picture 3"/>
          <p:cNvPicPr>
            <a:picLocks noChangeAspect="1" noChangeArrowheads="1"/>
          </p:cNvPicPr>
          <p:nvPr/>
        </p:nvPicPr>
        <p:blipFill>
          <a:blip r:embed="rId5" cstate="print"/>
          <a:srcRect/>
          <a:stretch>
            <a:fillRect/>
          </a:stretch>
        </p:blipFill>
        <p:spPr bwMode="auto">
          <a:xfrm>
            <a:off x="0" y="3933056"/>
            <a:ext cx="2520280" cy="1889647"/>
          </a:xfrm>
          <a:prstGeom prst="rect">
            <a:avLst/>
          </a:prstGeom>
          <a:noFill/>
          <a:ln w="9525">
            <a:noFill/>
            <a:miter lim="800000"/>
            <a:headEnd/>
            <a:tailEnd/>
          </a:ln>
          <a:effectLst>
            <a:softEdge rad="317500"/>
          </a:effectLst>
        </p:spPr>
      </p:pic>
      <p:pic>
        <p:nvPicPr>
          <p:cNvPr id="16" name="Imagen 15"/>
          <p:cNvPicPr>
            <a:picLocks noChangeAspect="1"/>
          </p:cNvPicPr>
          <p:nvPr/>
        </p:nvPicPr>
        <p:blipFill rotWithShape="1">
          <a:blip r:embed="rId6">
            <a:duotone>
              <a:prstClr val="black"/>
              <a:schemeClr val="accent3">
                <a:tint val="45000"/>
                <a:satMod val="400000"/>
              </a:schemeClr>
            </a:duotone>
          </a:blip>
          <a:srcRect l="19008" t="51969" r="58855" b="33266"/>
          <a:stretch/>
        </p:blipFill>
        <p:spPr>
          <a:xfrm>
            <a:off x="67963" y="179337"/>
            <a:ext cx="2880320" cy="1080120"/>
          </a:xfrm>
          <a:prstGeom prst="rect">
            <a:avLst/>
          </a:prstGeom>
          <a:ln>
            <a:noFill/>
          </a:ln>
          <a:effectLst>
            <a:outerShdw blurRad="190500" algn="tl" rotWithShape="0">
              <a:srgbClr val="000000">
                <a:alpha val="70000"/>
              </a:srgbClr>
            </a:outerShdw>
          </a:effectLst>
        </p:spPr>
      </p:pic>
      <p:pic>
        <p:nvPicPr>
          <p:cNvPr id="17" name="Picture 3"/>
          <p:cNvPicPr>
            <a:picLocks noChangeAspect="1" noChangeArrowheads="1"/>
          </p:cNvPicPr>
          <p:nvPr/>
        </p:nvPicPr>
        <p:blipFill rotWithShape="1">
          <a:blip r:embed="rId7" cstate="print"/>
          <a:srcRect r="48677" b="62141"/>
          <a:stretch/>
        </p:blipFill>
        <p:spPr bwMode="auto">
          <a:xfrm>
            <a:off x="4645502" y="599486"/>
            <a:ext cx="3310874" cy="873595"/>
          </a:xfrm>
          <a:prstGeom prst="rect">
            <a:avLst/>
          </a:prstGeom>
          <a:ln>
            <a:noFill/>
          </a:ln>
          <a:effectLst>
            <a:outerShdw blurRad="190500" algn="tl" rotWithShape="0">
              <a:srgbClr val="000000">
                <a:alpha val="70000"/>
              </a:srgbClr>
            </a:outerShdw>
          </a:effectLst>
        </p:spPr>
      </p:pic>
      <p:pic>
        <p:nvPicPr>
          <p:cNvPr id="14" name="Picture 21"/>
          <p:cNvPicPr>
            <a:picLocks noChangeAspect="1" noChangeArrowheads="1"/>
          </p:cNvPicPr>
          <p:nvPr/>
        </p:nvPicPr>
        <p:blipFill>
          <a:blip r:embed="rId8" cstate="print">
            <a:clrChange>
              <a:clrFrom>
                <a:srgbClr val="FEFEFE"/>
              </a:clrFrom>
              <a:clrTo>
                <a:srgbClr val="FEFEFE">
                  <a:alpha val="0"/>
                </a:srgbClr>
              </a:clrTo>
            </a:clrChange>
          </a:blip>
          <a:srcRect l="5390" t="10132" r="5390" b="6144"/>
          <a:stretch>
            <a:fillRect/>
          </a:stretch>
        </p:blipFill>
        <p:spPr bwMode="auto">
          <a:xfrm>
            <a:off x="6008569" y="332656"/>
            <a:ext cx="2592288" cy="1396810"/>
          </a:xfrm>
          <a:prstGeom prst="rect">
            <a:avLst/>
          </a:prstGeom>
          <a:noFill/>
          <a:ln w="9525">
            <a:noFill/>
            <a:miter lim="800000"/>
            <a:headEnd/>
            <a:tailEnd/>
          </a:ln>
          <a:effectLst/>
          <a:scene3d>
            <a:camera prst="orthographicFront">
              <a:rot lat="0" lon="0" rev="0"/>
            </a:camera>
            <a:lightRig rig="chilly" dir="t">
              <a:rot lat="0" lon="0" rev="18480000"/>
            </a:lightRig>
          </a:scene3d>
          <a:sp3d prstMaterial="clear">
            <a:bevelT h="63500"/>
          </a:sp3d>
        </p:spPr>
      </p:pic>
      <p:pic>
        <p:nvPicPr>
          <p:cNvPr id="20482"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83576" y="2478638"/>
            <a:ext cx="686400" cy="686400"/>
          </a:xfrm>
          <a:prstGeom prst="rect">
            <a:avLst/>
          </a:prstGeom>
          <a:noFill/>
          <a:extLst>
            <a:ext uri="{909E8E84-426E-40DD-AFC4-6F175D3DCCD1}">
              <a14:hiddenFill xmlns:a14="http://schemas.microsoft.com/office/drawing/2010/main">
                <a:solidFill>
                  <a:srgbClr val="FFFFFF"/>
                </a:solidFill>
              </a14:hiddenFill>
            </a:ext>
          </a:extLst>
        </p:spPr>
      </p:pic>
      <p:sp>
        <p:nvSpPr>
          <p:cNvPr id="18" name="Rectángulo 17">
            <a:extLst>
              <a:ext uri="{FF2B5EF4-FFF2-40B4-BE49-F238E27FC236}">
                <a16:creationId xmlns:a16="http://schemas.microsoft.com/office/drawing/2014/main" id="{7AC79D45-B425-C040-AF51-3B41018A46E7}"/>
              </a:ext>
            </a:extLst>
          </p:cNvPr>
          <p:cNvSpPr/>
          <p:nvPr/>
        </p:nvSpPr>
        <p:spPr>
          <a:xfrm>
            <a:off x="102098" y="1832997"/>
            <a:ext cx="251023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SV" sz="1800" b="1"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CAPTAR EL ASUNTO</a:t>
            </a:r>
            <a:endParaRPr kumimoji="0" lang="es-SV" sz="1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9" name="Rectángulo 18">
            <a:extLst>
              <a:ext uri="{FF2B5EF4-FFF2-40B4-BE49-F238E27FC236}">
                <a16:creationId xmlns:a16="http://schemas.microsoft.com/office/drawing/2014/main" id="{5B04A6DA-281C-B94B-822B-BE88F52CBE24}"/>
              </a:ext>
            </a:extLst>
          </p:cNvPr>
          <p:cNvSpPr/>
          <p:nvPr/>
        </p:nvSpPr>
        <p:spPr>
          <a:xfrm>
            <a:off x="200490" y="2082488"/>
            <a:ext cx="231345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SV" sz="1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ESTUDIO DE CASO</a:t>
            </a:r>
            <a:endParaRPr kumimoji="0" lang="es-SV"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CuadroTexto 7">
            <a:extLst>
              <a:ext uri="{FF2B5EF4-FFF2-40B4-BE49-F238E27FC236}">
                <a16:creationId xmlns:a16="http://schemas.microsoft.com/office/drawing/2014/main" id="{9AF08112-74E2-394F-A3C8-D76D7D0D6404}"/>
              </a:ext>
            </a:extLst>
          </p:cNvPr>
          <p:cNvSpPr txBox="1"/>
          <p:nvPr/>
        </p:nvSpPr>
        <p:spPr>
          <a:xfrm>
            <a:off x="2812827" y="2202329"/>
            <a:ext cx="6007645" cy="3323987"/>
          </a:xfrm>
          <a:prstGeom prst="rect">
            <a:avLst/>
          </a:prstGeom>
          <a:noFill/>
        </p:spPr>
        <p:txBody>
          <a:bodyPr wrap="square" rtlCol="0">
            <a:spAutoFit/>
          </a:bodyPr>
          <a:lstStyle/>
          <a:p>
            <a:pPr algn="just"/>
            <a:r>
              <a:rPr lang="es-AR" sz="2100" dirty="0"/>
              <a:t>Ricardo es un creyente que tiene años, ingeniero de profesión, trabaja en una fábrica textil, conoció a Jesucristo cuando era adolescente. Después de graduarse en la universidad, pasaba muy ocupado en su carrera, su matrimonio y su familia. Un día regresando de su trabajo, tuvo un grave accidente de tránsito del cual Dios lo libra milagrosamente, su familia y compañeros están sorprendidos que haya podido sobrevivir y reconocen que fue obra de Dios.</a:t>
            </a:r>
          </a:p>
          <a:p>
            <a:pPr algn="just"/>
            <a:endParaRPr lang="es-AR" sz="2100" dirty="0"/>
          </a:p>
        </p:txBody>
      </p:sp>
    </p:spTree>
    <p:extLst>
      <p:ext uri="{BB962C8B-B14F-4D97-AF65-F5344CB8AC3E}">
        <p14:creationId xmlns:p14="http://schemas.microsoft.com/office/powerpoint/2010/main" val="1016800332"/>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noChangeArrowheads="1"/>
          </p:cNvPicPr>
          <p:nvPr/>
        </p:nvPicPr>
        <p:blipFill>
          <a:blip r:embed="rId3"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pic>
        <p:nvPicPr>
          <p:cNvPr id="2" name="Picture 21"/>
          <p:cNvPicPr>
            <a:picLocks noChangeAspect="1" noChangeArrowheads="1"/>
          </p:cNvPicPr>
          <p:nvPr/>
        </p:nvPicPr>
        <p:blipFill>
          <a:blip r:embed="rId4" cstate="print">
            <a:clrChange>
              <a:clrFrom>
                <a:srgbClr val="FEFEFE"/>
              </a:clrFrom>
              <a:clrTo>
                <a:srgbClr val="FEFEFE">
                  <a:alpha val="0"/>
                </a:srgbClr>
              </a:clrTo>
            </a:clrChange>
          </a:blip>
          <a:srcRect l="5390" t="10132" r="5390" b="6144"/>
          <a:stretch>
            <a:fillRect/>
          </a:stretch>
        </p:blipFill>
        <p:spPr bwMode="auto">
          <a:xfrm>
            <a:off x="0" y="1700808"/>
            <a:ext cx="9036496" cy="4869161"/>
          </a:xfrm>
          <a:prstGeom prst="rect">
            <a:avLst/>
          </a:prstGeom>
          <a:noFill/>
          <a:ln w="9525">
            <a:noFill/>
            <a:miter lim="800000"/>
            <a:headEnd/>
            <a:tailEnd/>
          </a:ln>
          <a:effectLst/>
          <a:scene3d>
            <a:camera prst="orthographicFront">
              <a:rot lat="0" lon="0" rev="0"/>
            </a:camera>
            <a:lightRig rig="chilly" dir="t">
              <a:rot lat="0" lon="0" rev="18480000"/>
            </a:lightRig>
          </a:scene3d>
          <a:sp3d prstMaterial="clear">
            <a:bevelT h="63500"/>
          </a:sp3d>
        </p:spPr>
      </p:pic>
      <p:sp>
        <p:nvSpPr>
          <p:cNvPr id="4" name="3 Rectángulo"/>
          <p:cNvSpPr/>
          <p:nvPr/>
        </p:nvSpPr>
        <p:spPr>
          <a:xfrm>
            <a:off x="0" y="332656"/>
            <a:ext cx="9144000" cy="144016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11 CuadroTexto"/>
          <p:cNvSpPr txBox="1"/>
          <p:nvPr/>
        </p:nvSpPr>
        <p:spPr>
          <a:xfrm>
            <a:off x="1619672" y="644495"/>
            <a:ext cx="316835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7200" b="0" i="0" u="none" strike="noStrike" kern="1200" cap="none" spc="0" normalizeH="0" baseline="0" noProof="0" dirty="0">
                <a:ln>
                  <a:noFill/>
                </a:ln>
                <a:solidFill>
                  <a:srgbClr val="219EEB"/>
                </a:solidFill>
                <a:effectLst/>
                <a:uLnTx/>
                <a:uFillTx/>
                <a:latin typeface="Calibri"/>
                <a:ea typeface="+mn-ea"/>
                <a:cs typeface="+mn-cs"/>
              </a:rPr>
              <a:t>………</a:t>
            </a:r>
            <a:endParaRPr kumimoji="0" lang="es-ES" sz="7200" b="0" i="0" u="none" strike="noStrike" kern="1200" cap="none" spc="0" normalizeH="0" baseline="0" noProof="0" dirty="0">
              <a:ln>
                <a:noFill/>
              </a:ln>
              <a:solidFill>
                <a:srgbClr val="219EEB"/>
              </a:solidFill>
              <a:effectLst/>
              <a:uLnTx/>
              <a:uFillTx/>
              <a:latin typeface="Calibri"/>
              <a:ea typeface="+mn-ea"/>
              <a:cs typeface="+mn-cs"/>
            </a:endParaRPr>
          </a:p>
        </p:txBody>
      </p:sp>
      <p:sp>
        <p:nvSpPr>
          <p:cNvPr id="1034" name="AutoShape 10" descr="data:image/jpeg;base64,/9j/4AAQSkZJRgABAQAAAQABAAD/2wCEAAkGBxQHEhQTEhQQFhUWGBcYGRYTFBwVGxkbGRoYFxUbHBYZHCghGB4lGxgUIjEtKCorLi4uGB8zODMsNy0tLisBCgoKDg0OGxAQGzclHyQsLCwyLDcxNCwuLCwsLDQsLDQuLDQsLDA3NCwsLSwsLC84Lyw0NCwvLCw0NDIsLCwsLP/AABEIAJ8BPQMBEQACEQEDEQH/xAAcAAEAAgMBAQEAAAAAAAAAAAAABgcDBAUCCAH/xABEEAABAwIBBgoGBwgCAwAAAAABAAIDBBEhBQYHEjFBExciUVJTYXGBkTJCkpPR0xUjYnKhscEUM0Njc4Lh8LLSNIOi/8QAGwEBAAIDAQEAAAAAAAAAAAAAAAQFAgMGAQf/xAA6EQACAQICBAoJBQEBAQEAAAAAAQIDEQQhEjFRoQUTFUFSYXGBkdEGFiIyU7HB4fAUYpKi4kKC8TP/2gAMAwEAAhEDEQA/ALxQBAEAQBAEAQBAEAQBAEAQBAEAQBAcfLedFJkLCeZjXWvwYu955vq23dbttZYylGKvJ2NtGhUrS0aUXJ9SuQHLWlh8nJpIA0dZUYnttEw2G6xLvBQ6mOgvdVzo8J6LYipnXkorZrflvZCK3OCrr3a8lVUl27VldEBt9FsZa1px2gX7VEli6rd72Ojo+j+Bpw0XDS628/pbusd/I+kqtydhJwdQ3mk5D+z6xg2d7XHtW6njmvfRV4v0Upyzw87dTzXjr+ZO8j6S6Kvwkc6nd/PADe08KCWAfeLT2KbTr056mczi+CcXhc6kMtqzX277ExjkEoDmkEHEEG4PcQtxXHpAEAQBAEAQBAEAQBAEAQBAEAQBAEAQBAEAQBAEAQBAEAQBAEAQBAEBXecWlykyY58ULZJpGEtNwYow5ps4F7mlx3+i0g22rXOqo9ZNw2AqV30Vtd91k2/zMgeVdINXl/WHDcGzoU4MWFza7/TJtgbOAPMoFbFVeZWOs4O4AwLzlLjGtfMvDXvI+1obe283PaTtPeoMpOTu2dTSo06UdGnFJbErH6vDYEAQBAbeSspzZGOtTSyREm5DDySbWu6M3Y42ttBW6niakNTKrF8DYPE5zhZ7Vk/v33JhkbTMYbCqjbKOnByH+7dyXE8+s0disoYhvKcbHGYrgaEfaw9VSWxpp+NrPcWbmznLT5zxGWme5zWnVcHMcwtdYGxDgL4EYi47VJTT1FHOEoO0lZnXXpiEAQBAEAQBAEAQBAEAQBAEAQBAEAQBAEAQBAEAQBAEAQBAEAQHztlfRxlOonme2kcWulkc08NALgvJBsZbjAhRZ0ZOTZeUOEaMKUYu90jg01C/J5kjkGq9r3Nc3Wa7VLOQ4azSQbEHYVX4nKejsOx4EtPDuqtUm33L2fmmbCjlyEAQBAEAQHnJWZdblsPkpoOFYHubrCWJtjg6xa+QEYObu3hWdOm5wUkcJjMXTw2InSle6b8HmtzLj0P5v1Ob1POyqiMTnS6zQXsfcajRe7HOAxBUunFxjZnP42vGtV0o6rE+WwiBAEAQBAEAQBAEAQBAEAQBAEAQBAEAQBAEAQBAEAQBAEAQBAEBjqJhTtc9xs1oLieYAXP4ID5mkndVOdI/0pHOe7G/KeS52O/ElUNWWlNvrPrXB9HiMLTpvWoq/bbPeeVrJgQBAEAQBAWdoUrf/KgOy8cox2kgsfh2BkXmrXAyvBrYzgPSqjo4qNTmlHen5NFoqacwEAQBAEAQBAEAQBAEAQBAEAQBAEAQBAEAQBAR/LeelFkUlskzS8YcHF9Y8HmcG31P7rLCdSMPediTh8JXxLtRg5fLx1ECyzpWmnwpYWRDpzfWPt2MadVp8XjsUOpjor3Fc6PCeitWWeIno9SzfjqW86OhnLs+XjWvnmkls6INLyLAWkuQ1tmtuRfADCylUZSlH2tZQ8IUqVKtaj7tsudvmv361a2VizFtIIQBAEAQBARnSRW/sOTqg73tEQ/9pEbrdzXOPgtdWWjBvqJeAocfiadPbJeHPuKGVCfWwgCAIAgCAICV6Lq39jyjEN0rJIj4jhB+MbR4qbgZWm1tRy3pVQ0sNCov+ZbmvNIvRWpwQQBAEAQBAEBRNZn1XZIyhWRsn1mtml1I5m8IzV1yLDEPAbzBwHKHModfESpyuldHRcF8E0MbS0ZScZ609aavZ3XV2rWiYZG0rwy4VUT4j047ys8Wga47gHd6yp4ynLXka8X6OYyhnBaa6tfh5XJzkvK8GV269PLHIML6jgbX3OG1p7DYqSnfNFHKLi9GSs9hur0xCAIAgCAIAgCAIDnZXy7T5FF6iaOO+wOPKd91g5TvAFeNpK7M6dOdSWjBNvYs34EDy1pZa27aOFzjjaSfkNHMRG06zh2EsKi1MbTjqzL/AAno1i62dS0F15vwX1aILlnOqsy1cTTv1T/Dj+qZstbVbi8feLlCqYypLVkdLhfRzB0c5LTfXq8NXjc4zWhgsAAOYYKK23my9jCMFoxVkuYx1MZmaWg6pIte1+/eNyyhJRkm0acTSlVpSpwlotq19fbzrm6+skGYucsmZzJWsZHIZS0ku1m2DQQ0AA9rj49imwxqiraO/wCxzWI9GZ1paTqpZW93/RJ+Nio6iDzd8Vlyh+3f9iP6ov439f8AQ42KjqIPN3xTlD9u/wCw9UX8b+v+hxsVHUQebvinKH7d/wBh6ov439f9DjYqOog83fFOUP27/sPVF/G/r/ocbFR1EHm74pyh+3f9h6ov439f9HmbS5PE0uMEFgCdrt2POso47SaSjv8Asa63otxVOVSVbJJv3dn/AKNvTJlsNpqJjtZvDEynVBI5DGgtNsdswP8Aat2LTdOy5ys4AnThjFUqaop8zeby5r8zZVH0lHzu9h3wVXxE/wAaO65Vwu1/xl5D6Sj53ew74JxE/wAaHKuF2v8AjLyH0lHzu9h3wTiJ/jQ5Vwu1/wAZeQ+ko+d3sO+CcRP8aHKuF2v+MvIfSUfO72HfBOIn+NDlXC7X/GXkPpKPnd7DvgnET/Ghyrhdr/jLyH0lHzu9h3wTiJ/jQ5Vwu1/xl5G1kvLjKGeGUF945I34NIJDXAkYi2IBHit1CnOFRP6lfwrjcNiMHUppu9rr2XrWa5uovXSBnY/NVkDmMY8yvczlki1ml27uKsq1Ti4aVrnE8HYNYyuqOlo3vna+rPaiHcbFR1EHm74qHyh+3f8AY6P1Rfxv6/6HGxUdRB5u+Kcoft3/AGHqi/jf1/0ONio6iDzd8U5Q/bv+w9UX8b+v+hxsVHUQebvinKH7d/2Hqi/jf1/0ONio6iDzd8U5Q/bv+w9UX8b+v+hxsVHUQebvinKH7d/2Hqi/jf1/0V1lgOylVSVN2sMkhkLQCbF3pi5Owku7r9i01MSp39nX1/YtMFwLUwzharfRd/d5ude9z3fz5j2oh0J+xuMTg9hc142PY4scO57SCPArOFSUPddiNicHQxKtWgpfPuetEtyPpHrcm2D3MqGdGYar7WwAlZsxxu5rzt8JlPHSXvq5zeL9FaUs6E9Hqea8dfzJ3kbSdR11hNr07t/Ci7O20rcAO12qplPEU56mc1i+BsZhs5wutqzXmu9ImUE7ahocxzXNOIc0hwPcRgVvKsyIAgCAwVtZHQML5ZI42Da6RwY0f3ONkBCss6UqWju2nbJUOxxH1cdxzvcLkHcWtcO1R6mKpw579hb4TgLG4nNQ0Vtllu17iCZaz/rsq3AlEDDcatONU2PPKbvuOdpb3KFPHTfuqx02F9FsPDOvJyezUvPeiLnlEuNy5xuXE3JPOScSe9RJTlJ3k7nRUMNSoR0aUVFdSsFibwgCAIAgCAIAgCAIDSyvJqRkdIgfqfwBW7Dq877Cr4XqaOGcek0vq9yZbukTM+pzphyf+zhh4KJ4drv1fTbBq2vt9ByuKsHJWR86wOJjQk3Ja0Qnikyj0IPej4LRxEtpZcrUtj3eY4pMo9CD3o+CcRLaOVqWx7vMcUmUehB70fBOIltHK1LY93mOKTKPQg96PgnES2jlalse7zHFJlHoQe9HwTiJbRytS2Pd5jikyj0IPej4JxEto5WpbHu8xxSZR6EHvR8E4iW0crUtj3eYGiTKI9SD3o+CyjQkncwqcKUpQcUnmmubzJjp+dwVPSu3NmJvb7JJHiA5Z11eFtpF4KqcXiFU6Ofg03uuVoqM+phD0IAgCAIAgCAIAgCA2MnV8uSna9PLJE69yY3Focdg1m+i/wDuBW2nXqQ1MrcXwThMVnUhntWT8V9bk2yJpTqKWzamNk7emz6qTvI9Bx7gwKbTx6/7RzWK9FJrPDzv1PJ+K8kTvImflFliwEojebfVz/VuudwJOq8/dc5TYVYT91nNYnBYjDO1aDXXzeOreSZZkU+V8s5XknqZXTufLaSQNc9xc5gLjg25wbswFtm9V2Ii5tq/dzHY8EVaeFhGTpp3S9q3tK/zXVk+0ywzNnF2kEf7tG4qvlFxdmdfRr060dOm7r817H1GReG4IAgCAIAgCAIAgCAIAgMdHQ/TNbS020Pe0OH2XOAcfBjZFOwcbu/X8vxHK+klfRjoLmi/7Oy3KR9RgWVocGEAQBAEAQBAEAQEJ0xZM+kcmSmwLoXMlF92qdWQ+7dIsKivFkjCz0K0W9vzyKOyfJwkbTvtY97eSfxCpKqtNn1Hg+pxmGg3rtZ9qye9GwtZNCAIAgCAIAgCAIAgCAIDUrK1sF2+k7oj9TsA/wBxW2nSlLPUtpXYzH0qN4e9Lo+fMvnsTJLo9y7UwiZrZpGsHB6sbXEsYOXg1pwbuva17DBW2HeVr3Pn/C0IqamoqN75JWSt+ZvLsRxs9s2anN6d5njsyR7iyVp1mOuS4DW9V3Y4A4G1xitVWm02ybgsZTlCNPU0ku3sI6xxjOs0kHnG/sI3rS7NWZZQlKnLTpuz27e3b+WOhTZTBwks09Ieif8Ar4+ajzoPXHP5lzhuFov2a60Xt/5fl35dd8joqOXAQ9PxztXE4d6JXMZSUVdux44ZvSb5he6Mthr4+l0l4ocM3pN8wmjLYOPpdJeKHDN6TfMJoy2Dj6XSXihwzek3zCaMtg4+l0l4ocM3pN8wmjLYOPpdJeKHDN6TfMJoy2Dj6XSXihwzek3zCaMtg4+l0l4ocM3pN8wmjLYOPpdJeKJPoaofpHKj5rXbBG8hw3ONomjxDpj4K1wkLR/Oc4H0gxHGVXbNN7oq3zuWFpGzxnzbkgZTiA67XufwrHOtYtDLar22/ic+wLPEV+KSstZG4G4KWPnNSlZRS3//ABkQ4067o0XupPnKL+vlsOg9U6PxH4Icadd0aL3Unzk/Xy2D1To/Efghxp13RovdSfOT9fLYPVOj8R+CHGnXdGi91J85P18tg9U6PxH4Icadd0aL3Unzk/Xy2D1To/Efghxp13RovdSfOT9fLYPVOj8R+CHGnXdGi91J85P18tg9U6PxH4I8yaVK8A2ZRXsbfVSfOXqx7vmjCp6KU1FuNR3tsRb9RCzLFO5hxZNEWnD1ZG2OB7CrI4k+XKC9IZIpCA5jiCL7COS4Y/aa7zVRiab0suw+i8B4uLpNSdtUvFZ70/E3OGb0m+YUXRlsLvj6XSXihwzek3zCaMtg4+l0l4ocM3pN8wmjLYOPpdJeKHDN6TfMJoy2Dj6XSXihwzek3zCaMtg4+l0l4ocM3pN8wmjLYOPpdJeKHDN6TfMJoy2Dj6XSXij9EzT6zfMJovYeqvTbspLxPa8NoQGOedtOLuIH69w3rKMHJ2Ror4inQjpVHZfPsWt9xyqmvdPg27G//R8fV8Me0KVCjGObze4ocTwjWrezD2I/2ffzd131rUaoAZ2Lbm2V3s043eSLT0fZh1hjfJIxsIfqarZiWvIGsblgaS0Yj0rHA4c8yjBxWZz/AAhiYV5JQ1K+faXVVUzKtjo5Gsexws5j2hzXA7QWnAhbSvKmzy0Ph2tLk42OJNPI7kn+nIfRPY7DHa0Cy0zoqWoscNwjUpZTzW8qOuo5MnyOimY+ORvpMe3VI5sDtB3HYdyiyi46y8o16dZXg7nimqHUvo4t6J2eB9X8uxa5wjPXr2k3DYmrhsqbvHovV3Pm+XVznVpaxtTgMHdE7f8AI7lFnSlDs2l/hcdSxGSyl0Xr+661c0ctT6xDBsBaXd9xqj8z5LfhoWTl+fn3KnhrEaUo0VqTTfbfJfV/+TUstxXWQsgshZBZCyCyFkFkLILIWQWQsgsi7tAGTOApJ6gixll1Ab7WRA2Nt3LfKPDuU2krROZx1TSq22ZbzhaV6kVGUXgH91FFGR28qX8pQq/Hy9pLqOu9E6VqFSptlbwV/qRBQTrAgCAIAgCAIAgL+0fVIqcm0hHqxCPxivEfxYVf05aUU+o+Q4ulxVedPZJrwZRGlLJn0ZlWpAFmyFsze3hOU8+84TyWiurO5bcFzUoaOzzbItZaC0shZBZCyCyFkFkLILIWQWQsgsjHM248Rs7wsovM1Vopwt1r5o7tDU/tDATa4wd2EbfDf3FQKsNGVl3HV4HFcfQU5a1lLtWvuetdTRrVOU90dj9o+j4dL8u1bYUOefgQsTwsvdw+f7v+e7buXXzHPcS83JJPOf8AcB3LeslZaink3KWnN3ltf5kupWR3s1s0KrOl1qePkA2dM/kxt5xrW5R7GgnEXsMVuhSciBieEKdLJZv81svHM3RzS5sWktw1QP40gHJNrHg2bI9+OLsSNYhSowUdRRV8TUrO833cxMlkaAgCA42c2a9NnOzUqYw4i+q8cl7L7S14xGwYbDYXBXjSeTM4TlB6UXZlI55aManN28kV6iAXOsxv1jB9uMbQB6zcMCSGhRp0OeJc4bhNP2auXX5/ngQTB9j4gg/iCFozRa5SSa7U/qn9SRaP81jnhVCJxkEYDpJpG21gBg0AlpbrF2qBcbA47lupQTfUiux2KlThrvKTvfsf2SLU4lKLr6/24fkLdxMNhW8o4jpbl5DiUouvr/bh+QnEw2DlHEdLcvIcSlF19f7cPyE4mGwco4jpbl5DiUouvr/bh+QnEw2DlHEdLcvIcSlF19f7cPyE4mGwco4jpbl5DiUouvr/AG4fkJxMNg5RxHS3LyHEpRdfX+3D8hOJhsHKOI6W5eQ4lKLr6/24fkJxMNg5RxHS3LyJ1m5kSPN2njpodYsjvYvILiXOLnEkAC5LjuC2pWIUpOTbetlD52Vf7dXVT+eZ7e8RngmnadzB/jYqXFyvVZ9K9HqehgIX57vxbtuscpRy7CAIAgCAIAgCAuXQ7VcNQuZ1Uz2jucGy383u8irrCSvSR8y4fpcXj6nXZ+KX1ubWd+jumztmbPNJUsc2MR2hdGAQHOcL68bje7zvW6UFLWVtHEVKN9B2ucPiUouvr/bh+QsOJhsN/KOI6W5eQ4lKLr6/24fkJxMNg5RxHS3LyHEpRdfX+3D8hOJhsHKOI6W5eQ4lKLr6/wBuH5CcTDYOUcR0ty8hxKUXX1/tw/ITiYbByjiOluXkOJSi6+v9uH5CcTDYOUcR0ty8hxKUXX1/tw/ITiYbByjiOluXkamVtCtO2GQ081WZg0mNsj4tRzhi0O1YgbEi23C6cTEco17q7urrmXM7lJFuJB1hsu03GIuMW847eZRXl2l9FqpqfstJ25nsuvzcbVDRSZRkbFCx8kjtjGDWJ5zbcBvJwG9eRg5aj2tXp0VebLezO0PNi1ZcouDzgRTxnkj+pIMX7sG2GBxcCpUKKjrKLE8I1KuUclvZbFPA2la1kbWsY0ANawBrWgYABowAC3FeZEAQBAEAQBAQTPPRjTZw60sVqeoOJewch5+3HsJ+0LHnvsWE6alrJOHxVSg/ZeWzmNrRjmccz6ZzZTG6eV5dI6MktsCRG1ri0EgC5xG17l7GOirGutWdWekyYrI1BAEAQBAEAQBAY6mYU7HPdsa0uPcBcoD5jDzLynek7E95xP43VBUlpTb6z67g6XFYenT2RS8EfqwJIQBAEAQBAEAQFlaFKqz6qInAtie0dxe1529se79FaYCXsNdZwXpXStiIVNsbeD+5aqnHLBAEAQBAEAQBAEBVGcOiI5XyjJOyVkVNLZ7w0XkEhJ4QNaRq2ceVck2LjySFrlTUnmS6GMnRi1Hu6tfmWBm5m1TZtR8HTRtZf0nHlPeedzzid/YNwAWaSWSI05ym9KTuzrr0xCAIAgCAIAgCAIAgCAIAgCAIAgCAICP6QKoUeTqpx9aMx8+MpEQ2A73j/CwqS0YN9RIwlLja8Ke2SXiygFQH14IAgCAIAgCAIAgJfooqv2fKLB1kckdu3ky/lGfNTsBL2muo5T0spXoU6myVvFfYvBWhwgQBAEAQBAEAQBAEAQBAEAQBAEAQBAEAQBAEAQBAEAQBARXPHPynzQkjjnZUOMjS4GMMLRY25Re9tljKaiszfQw8q0rRsut5JdrOQNLdKf4Fb7MXzlH/AFlIuF6N458y8SP58Z/xZxU3AQxVDS57C4yiMDVbd2Gq9xJ1gzm347jpr4qEqbjHWWHBfAGKoYuFWqloq719TtvsQFVp24QBAEAQBAEAQBAb+QMpfQ9TDPqlwjeCQ21y03a+18L6rnW2d42rdh6ip1FJ6ir4Ywc8XhJUoe9k13PyuWfxtUvUVvsxfOVl+tpHGerWP2LxMNTpkoqb0oa3sAbESfDhlnDEwnqI2J4FxOHV6lr7L3b7F82WHTyidrXi9nAOF9uIut5UmRAEAQBAEAQBAEAQBAEAQBAEAQBAEAQBAEAQBAEAQFJ6f/8AyKX+m/8A5BR8RzFxwRrn3fUq6nqHU3onDonZ4dH8uxRJwjPX4nQ4fE1cN/8Am8ui9Xds7suo6tLWtqcNjuidvhzjuUSdKUM+Yv8AC4+liPZWUtj1921dnebK1k4IAgCAIAgCAIAgPL3iMEkgAbScESbdkYTnGEXKTslznNqcpF+EeA6RH5NP6+RUqFBLOXgUeJ4VlP2aGS6T+i+r8GjQdvOJJ2k4nzW9bCpktcnm3rfOfXGS/wBzF/TZ/wAQrE442kAQBAEAQBAEAQBAEAQBAEAQBAEAQBAEAQBAEAQBAcbObNimznj4OojDrei9vJew87X7t2Gw2xBXjSaszKE5QlpRdmURnto7qc1ryC81P1rBiwfzGer94cn7twFGnRaziXmF4SjP2auT2832IaRrf7+R3LRexaOKl+fI3KbKDosH3cOf1h/2/PvWmdGMvdye4scNwnVpezV9qO3/AKXn8+1nUhlbMLtII7P9wUWUXF2ZfUa1OtHTpu6/Pyx7XhtCAIAgCAIDSqsotiuG8p3ZsHef02rdCg5ZvJFXiuFKdJuFP2pbl2v6K76uc5ksjpzd5vzDYB3D/SpUUoq0Sjq1alaWlVd+rUl2L6u76zPk7J8uVJGxQRvkkdsYwXPaTuaBcXJsBvKzjBy1EaviKdGN5vzZdOZGiaLJ2rNXak0u0RDGJnff96e/k9htdSoUlHtOfxOOqVstUdnmWcBZbSEfqAIAgCAIAgCAIAgCAIAgCAIAgCAIAgCAIAgCAIAgCA/CLoCsM9tEseUNaag1IZNphOET+fVsPqnd3Jw2C5K1TpKXaTcLjqlHLXHZ5FL5RyfLkuR0U8b45G7WPFj2EbiDjYi4POosoOOs6ChiKdaN4PzRrscYzrNJB5xv7xvWDSaszfCUqctOm7P59q5/y1jo02UwcJLNPS9U/wDXx81HnQeuOfzLnDcLRdo1/Ze3/l+Xfl1tnQUcuAh6EBhqaptMOUcTsAxJ7gs4U5T1EXE4ulh1ebzepc77F9dS5zlVNY+pw9FvMDie936D8VKhTjDrZQYnHVsRk/ZjsWt9r+i7G2jXA1e5bNZESUVZZIm2ZGjiozo1ZH3gpjY8K4cqQfy2HaCPWPJxBGtiFvhRvnIqsVwmo+zSze3m7tvy7S9c282qbNmPg6aMNvbWeeU95G9zzid+GwXwAUlJLJFJOcpvSk7s669MQgCAIAgCAIAgCAIAgCAIAgCAIAgCAIAgCAIAgCAIAgCAIAgOPnLm1T5zR8HUxh1vReMHsPO1+0bsNh3grxpNWZlCcoS0ouzKIz20d1Oa2tI281NieFaMWD+awej94cnDHVvZRp0Ws4l5heEoz9mrk9vN9iGrQWpkp6h1L6OI6J2eB9X8uxYThGevXtN+HxVXDZU3ePRerufNvXVznUgr2SgknVIFyHYW/QjuUaVGSe0vaHCVCpFtvRazaeVvo11q6NSpykX4R4DpEfk0/mfIrbCglnLwK/E8Kyn7NDJdJ/RfV+DRo2xJNyTtJxJ8Vv6iqtm5PNvW3m33m3kvJsuV5RDTxvkkdiGs5t5JODW4jEkDELKMHLUaa+Jp0Veb7ucuzMnRPDkrVmrdSeYWIj2xMPcf3p7SLbLC4upcKaic/icbUr5ao7PMstbCGEAQBAEAQBAEAQBAEAQBAEAQBAEAQBAEAQBAEAQBAEAQBAEAQBAEAOKArDPXRLFlG8tDqQS7TFsif3Afuj3cnsF7rXOkpdpNw2OqUctcdnkUvlLJ0uSpHRTxvjkbtY8Y23EEYOGBxBINtqiSg46zoKGIp1o3g/NGm8Xt3/oV4ucyqJNxvt+jPWxeGxuxN8ydGtTnNqyyXgpjYh7hy5B/LYdxHrOwxBAct8KHPIqMTwml7NLPr5u7b+ay9c3M3afNqLgqaMMBxc7a5553vOLjt7BsFhgpKSWSKWc5TelJ3Z1V6YhAEAQBAEAQBAEAQBAEAQBAEAQBAEAQBAEAQBAEAQBAEAQBAEAQBAEAQBAcjOTNunzmj4OpjDrX1XDB7Cd7HjEbB2G2IIXjSeTMoTlCWlF2ZR+dGiyryTMxsGrPHI/VY/WbG4E3s17XEY7cW3BsdmxaHQ2FvT4UTS4xZrZzlgZkaKocjas1XqzzixDbXijPYCPrCOdw3CwBxWyFNRIOJxtSvk8ls8yx1sIgQBAEAQBAEAQBAEAQBAEAQBAEAQBAE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19 CuadroTexto"/>
          <p:cNvSpPr txBox="1"/>
          <p:nvPr/>
        </p:nvSpPr>
        <p:spPr>
          <a:xfrm>
            <a:off x="323528" y="5642084"/>
            <a:ext cx="187220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2800" b="0" i="0" u="none" strike="noStrike" kern="1200" cap="none" spc="0" normalizeH="0" baseline="0" noProof="0" dirty="0">
                <a:ln>
                  <a:noFill/>
                </a:ln>
                <a:solidFill>
                  <a:srgbClr val="219EEB"/>
                </a:solidFill>
                <a:effectLst/>
                <a:uLnTx/>
                <a:uFillTx/>
                <a:latin typeface="Bookman Old Style" pitchFamily="18" charset="0"/>
                <a:ea typeface="+mn-ea"/>
                <a:cs typeface="+mn-cs"/>
              </a:rPr>
              <a:t>Ricardo</a:t>
            </a:r>
            <a:endParaRPr kumimoji="0" lang="es-ES" sz="1800" b="0" i="0" u="none" strike="noStrike" kern="1200" cap="none" spc="0" normalizeH="0" baseline="0" noProof="0" dirty="0">
              <a:ln>
                <a:noFill/>
              </a:ln>
              <a:solidFill>
                <a:prstClr val="black"/>
              </a:solidFill>
              <a:effectLst/>
              <a:uLnTx/>
              <a:uFillTx/>
              <a:latin typeface="Bookman Old Style" pitchFamily="18" charset="0"/>
              <a:ea typeface="+mn-ea"/>
              <a:cs typeface="+mn-cs"/>
            </a:endParaRPr>
          </a:p>
        </p:txBody>
      </p:sp>
      <p:pic>
        <p:nvPicPr>
          <p:cNvPr id="78851" name="Picture 3"/>
          <p:cNvPicPr>
            <a:picLocks noChangeAspect="1" noChangeArrowheads="1"/>
          </p:cNvPicPr>
          <p:nvPr/>
        </p:nvPicPr>
        <p:blipFill>
          <a:blip r:embed="rId5" cstate="print"/>
          <a:srcRect/>
          <a:stretch>
            <a:fillRect/>
          </a:stretch>
        </p:blipFill>
        <p:spPr bwMode="auto">
          <a:xfrm>
            <a:off x="0" y="3933056"/>
            <a:ext cx="2520280" cy="1889647"/>
          </a:xfrm>
          <a:prstGeom prst="rect">
            <a:avLst/>
          </a:prstGeom>
          <a:noFill/>
          <a:ln w="9525">
            <a:noFill/>
            <a:miter lim="800000"/>
            <a:headEnd/>
            <a:tailEnd/>
          </a:ln>
          <a:effectLst>
            <a:softEdge rad="317500"/>
          </a:effectLst>
        </p:spPr>
      </p:pic>
      <p:pic>
        <p:nvPicPr>
          <p:cNvPr id="16" name="Imagen 15"/>
          <p:cNvPicPr>
            <a:picLocks noChangeAspect="1"/>
          </p:cNvPicPr>
          <p:nvPr/>
        </p:nvPicPr>
        <p:blipFill rotWithShape="1">
          <a:blip r:embed="rId6">
            <a:duotone>
              <a:prstClr val="black"/>
              <a:schemeClr val="accent3">
                <a:tint val="45000"/>
                <a:satMod val="400000"/>
              </a:schemeClr>
            </a:duotone>
          </a:blip>
          <a:srcRect l="19008" t="51969" r="58855" b="33266"/>
          <a:stretch/>
        </p:blipFill>
        <p:spPr>
          <a:xfrm>
            <a:off x="67963" y="179337"/>
            <a:ext cx="2880320" cy="1080120"/>
          </a:xfrm>
          <a:prstGeom prst="rect">
            <a:avLst/>
          </a:prstGeom>
          <a:ln>
            <a:noFill/>
          </a:ln>
          <a:effectLst>
            <a:outerShdw blurRad="190500" algn="tl" rotWithShape="0">
              <a:srgbClr val="000000">
                <a:alpha val="70000"/>
              </a:srgbClr>
            </a:outerShdw>
          </a:effectLst>
        </p:spPr>
      </p:pic>
      <p:pic>
        <p:nvPicPr>
          <p:cNvPr id="17" name="Picture 3"/>
          <p:cNvPicPr>
            <a:picLocks noChangeAspect="1" noChangeArrowheads="1"/>
          </p:cNvPicPr>
          <p:nvPr/>
        </p:nvPicPr>
        <p:blipFill rotWithShape="1">
          <a:blip r:embed="rId7" cstate="print"/>
          <a:srcRect r="48677" b="62141"/>
          <a:stretch/>
        </p:blipFill>
        <p:spPr bwMode="auto">
          <a:xfrm>
            <a:off x="4645502" y="599486"/>
            <a:ext cx="3310874" cy="873595"/>
          </a:xfrm>
          <a:prstGeom prst="rect">
            <a:avLst/>
          </a:prstGeom>
          <a:ln>
            <a:noFill/>
          </a:ln>
          <a:effectLst>
            <a:outerShdw blurRad="190500" algn="tl" rotWithShape="0">
              <a:srgbClr val="000000">
                <a:alpha val="70000"/>
              </a:srgbClr>
            </a:outerShdw>
          </a:effectLst>
        </p:spPr>
      </p:pic>
      <p:pic>
        <p:nvPicPr>
          <p:cNvPr id="14" name="Picture 21"/>
          <p:cNvPicPr>
            <a:picLocks noChangeAspect="1" noChangeArrowheads="1"/>
          </p:cNvPicPr>
          <p:nvPr/>
        </p:nvPicPr>
        <p:blipFill>
          <a:blip r:embed="rId8" cstate="print">
            <a:clrChange>
              <a:clrFrom>
                <a:srgbClr val="FEFEFE"/>
              </a:clrFrom>
              <a:clrTo>
                <a:srgbClr val="FEFEFE">
                  <a:alpha val="0"/>
                </a:srgbClr>
              </a:clrTo>
            </a:clrChange>
          </a:blip>
          <a:srcRect l="5390" t="10132" r="5390" b="6144"/>
          <a:stretch>
            <a:fillRect/>
          </a:stretch>
        </p:blipFill>
        <p:spPr bwMode="auto">
          <a:xfrm>
            <a:off x="6008569" y="332656"/>
            <a:ext cx="2592288" cy="1396810"/>
          </a:xfrm>
          <a:prstGeom prst="rect">
            <a:avLst/>
          </a:prstGeom>
          <a:noFill/>
          <a:ln w="9525">
            <a:noFill/>
            <a:miter lim="800000"/>
            <a:headEnd/>
            <a:tailEnd/>
          </a:ln>
          <a:effectLst/>
          <a:scene3d>
            <a:camera prst="orthographicFront">
              <a:rot lat="0" lon="0" rev="0"/>
            </a:camera>
            <a:lightRig rig="chilly" dir="t">
              <a:rot lat="0" lon="0" rev="18480000"/>
            </a:lightRig>
          </a:scene3d>
          <a:sp3d prstMaterial="clear">
            <a:bevelT h="63500"/>
          </a:sp3d>
        </p:spPr>
      </p:pic>
      <p:pic>
        <p:nvPicPr>
          <p:cNvPr id="20482"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83576" y="2478638"/>
            <a:ext cx="686400" cy="686400"/>
          </a:xfrm>
          <a:prstGeom prst="rect">
            <a:avLst/>
          </a:prstGeom>
          <a:noFill/>
          <a:extLst>
            <a:ext uri="{909E8E84-426E-40DD-AFC4-6F175D3DCCD1}">
              <a14:hiddenFill xmlns:a14="http://schemas.microsoft.com/office/drawing/2010/main">
                <a:solidFill>
                  <a:srgbClr val="FFFFFF"/>
                </a:solidFill>
              </a14:hiddenFill>
            </a:ext>
          </a:extLst>
        </p:spPr>
      </p:pic>
      <p:sp>
        <p:nvSpPr>
          <p:cNvPr id="18" name="Rectángulo 17">
            <a:extLst>
              <a:ext uri="{FF2B5EF4-FFF2-40B4-BE49-F238E27FC236}">
                <a16:creationId xmlns:a16="http://schemas.microsoft.com/office/drawing/2014/main" id="{7AC79D45-B425-C040-AF51-3B41018A46E7}"/>
              </a:ext>
            </a:extLst>
          </p:cNvPr>
          <p:cNvSpPr/>
          <p:nvPr/>
        </p:nvSpPr>
        <p:spPr>
          <a:xfrm>
            <a:off x="102098" y="1832997"/>
            <a:ext cx="251023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SV" sz="1800" b="1"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CAPTAR EL ASUNTO</a:t>
            </a:r>
            <a:endParaRPr kumimoji="0" lang="es-SV" sz="1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9" name="Rectángulo 18">
            <a:extLst>
              <a:ext uri="{FF2B5EF4-FFF2-40B4-BE49-F238E27FC236}">
                <a16:creationId xmlns:a16="http://schemas.microsoft.com/office/drawing/2014/main" id="{5B04A6DA-281C-B94B-822B-BE88F52CBE24}"/>
              </a:ext>
            </a:extLst>
          </p:cNvPr>
          <p:cNvSpPr/>
          <p:nvPr/>
        </p:nvSpPr>
        <p:spPr>
          <a:xfrm>
            <a:off x="200490" y="2082488"/>
            <a:ext cx="231345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SV" sz="1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ESTUDIO DE CASO</a:t>
            </a:r>
            <a:endParaRPr kumimoji="0" lang="es-SV"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CuadroTexto 7">
            <a:extLst>
              <a:ext uri="{FF2B5EF4-FFF2-40B4-BE49-F238E27FC236}">
                <a16:creationId xmlns:a16="http://schemas.microsoft.com/office/drawing/2014/main" id="{9AF08112-74E2-394F-A3C8-D76D7D0D6404}"/>
              </a:ext>
            </a:extLst>
          </p:cNvPr>
          <p:cNvSpPr txBox="1"/>
          <p:nvPr/>
        </p:nvSpPr>
        <p:spPr>
          <a:xfrm>
            <a:off x="2812827" y="2202329"/>
            <a:ext cx="6007645" cy="4293483"/>
          </a:xfrm>
          <a:prstGeom prst="rect">
            <a:avLst/>
          </a:prstGeom>
          <a:noFill/>
        </p:spPr>
        <p:txBody>
          <a:bodyPr wrap="square" rtlCol="0">
            <a:spAutoFit/>
          </a:bodyPr>
          <a:lstStyle/>
          <a:p>
            <a:pPr algn="just"/>
            <a:r>
              <a:rPr lang="es-AR" sz="2100" dirty="0"/>
              <a:t>Este evento y la cercanía con la muerte hace que Ricardo reflexione sobre su vida y lo que ha hecho con ella. Desde joven sabía que debía servir a Dios en alguna manera, intentó muchas veces hacer cosas que otros hacían, pero con poca satisfacción y no sabía a quién recurrir para pedir ayuda. Lo que si sabía, era que ahora a la mitad de su vida, sentía que había perdido la mayor parte de ella. Ahora se siente frustrado porque sabe que le falta mucho para ponerse a la par con otros cristianos que conocieron a Cristo con él y ahora sirven al Señor dentro y fuera de la iglesia.</a:t>
            </a:r>
          </a:p>
          <a:p>
            <a:pPr algn="just"/>
            <a:endParaRPr lang="es-AR" sz="2100" dirty="0"/>
          </a:p>
        </p:txBody>
      </p:sp>
    </p:spTree>
    <p:extLst>
      <p:ext uri="{BB962C8B-B14F-4D97-AF65-F5344CB8AC3E}">
        <p14:creationId xmlns:p14="http://schemas.microsoft.com/office/powerpoint/2010/main" val="1057639183"/>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noChangeArrowheads="1"/>
          </p:cNvPicPr>
          <p:nvPr/>
        </p:nvPicPr>
        <p:blipFill>
          <a:blip r:embed="rId3"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pic>
        <p:nvPicPr>
          <p:cNvPr id="2" name="Picture 21"/>
          <p:cNvPicPr>
            <a:picLocks noChangeAspect="1" noChangeArrowheads="1"/>
          </p:cNvPicPr>
          <p:nvPr/>
        </p:nvPicPr>
        <p:blipFill>
          <a:blip r:embed="rId4" cstate="print">
            <a:clrChange>
              <a:clrFrom>
                <a:srgbClr val="FEFEFE"/>
              </a:clrFrom>
              <a:clrTo>
                <a:srgbClr val="FEFEFE">
                  <a:alpha val="0"/>
                </a:srgbClr>
              </a:clrTo>
            </a:clrChange>
          </a:blip>
          <a:srcRect l="5390" t="10132" r="5390" b="6144"/>
          <a:stretch>
            <a:fillRect/>
          </a:stretch>
        </p:blipFill>
        <p:spPr bwMode="auto">
          <a:xfrm>
            <a:off x="0" y="1700808"/>
            <a:ext cx="9036496" cy="4869161"/>
          </a:xfrm>
          <a:prstGeom prst="rect">
            <a:avLst/>
          </a:prstGeom>
          <a:noFill/>
          <a:ln w="9525">
            <a:noFill/>
            <a:miter lim="800000"/>
            <a:headEnd/>
            <a:tailEnd/>
          </a:ln>
          <a:effectLst/>
          <a:scene3d>
            <a:camera prst="orthographicFront">
              <a:rot lat="0" lon="0" rev="0"/>
            </a:camera>
            <a:lightRig rig="chilly" dir="t">
              <a:rot lat="0" lon="0" rev="18480000"/>
            </a:lightRig>
          </a:scene3d>
          <a:sp3d prstMaterial="clear">
            <a:bevelT h="63500"/>
          </a:sp3d>
        </p:spPr>
      </p:pic>
      <p:sp>
        <p:nvSpPr>
          <p:cNvPr id="4" name="3 Rectángulo"/>
          <p:cNvSpPr/>
          <p:nvPr/>
        </p:nvSpPr>
        <p:spPr>
          <a:xfrm>
            <a:off x="0" y="332656"/>
            <a:ext cx="9144000" cy="144016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11 CuadroTexto"/>
          <p:cNvSpPr txBox="1"/>
          <p:nvPr/>
        </p:nvSpPr>
        <p:spPr>
          <a:xfrm>
            <a:off x="1619672" y="644495"/>
            <a:ext cx="316835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7200" b="0" i="0" u="none" strike="noStrike" kern="1200" cap="none" spc="0" normalizeH="0" baseline="0" noProof="0" dirty="0">
                <a:ln>
                  <a:noFill/>
                </a:ln>
                <a:solidFill>
                  <a:srgbClr val="219EEB"/>
                </a:solidFill>
                <a:effectLst/>
                <a:uLnTx/>
                <a:uFillTx/>
                <a:latin typeface="Calibri"/>
                <a:ea typeface="+mn-ea"/>
                <a:cs typeface="+mn-cs"/>
              </a:rPr>
              <a:t>………</a:t>
            </a:r>
            <a:endParaRPr kumimoji="0" lang="es-ES" sz="7200" b="0" i="0" u="none" strike="noStrike" kern="1200" cap="none" spc="0" normalizeH="0" baseline="0" noProof="0" dirty="0">
              <a:ln>
                <a:noFill/>
              </a:ln>
              <a:solidFill>
                <a:srgbClr val="219EEB"/>
              </a:solidFill>
              <a:effectLst/>
              <a:uLnTx/>
              <a:uFillTx/>
              <a:latin typeface="Calibri"/>
              <a:ea typeface="+mn-ea"/>
              <a:cs typeface="+mn-cs"/>
            </a:endParaRPr>
          </a:p>
        </p:txBody>
      </p:sp>
      <p:sp>
        <p:nvSpPr>
          <p:cNvPr id="1034" name="AutoShape 10" descr="data:image/jpeg;base64,/9j/4AAQSkZJRgABAQAAAQABAAD/2wCEAAkGBxQHEhQTEhQQFhUWGBcYGRYTFBwVGxkbGRoYFxUbHBYZHCghGB4lGxgUIjEtKCorLi4uGB8zODMsNy0tLisBCgoKDg0OGxAQGzclHyQsLCwyLDcxNCwuLCwsLDQsLDQuLDQsLDA3NCwsLSwsLC84Lyw0NCwvLCw0NDIsLCwsLP/AABEIAJ8BPQMBEQACEQEDEQH/xAAcAAEAAgMBAQEAAAAAAAAAAAAABgcDBAUCCAH/xABEEAABAwIBBgoGBwgCAwAAAAABAAIDBBEhBQYHEjFBExciUVJTYXGBkTJCkpPR0xUjYnKhscEUM0Njc4Lh8LLSNIOi/8QAGwEBAAIDAQEAAAAAAAAAAAAAAAQFAgMGAQf/xAA6EQACAQICBAoJBQEBAQEAAAAAAQIDEQQhEjFRoQUTFUFSYXGBkdEGFiIyU7HB4fAUYpKi4kKC8TP/2gAMAwEAAhEDEQA/ALxQBAEAQBAEAQBAEAQBAEAQBAEAQBAcfLedFJkLCeZjXWvwYu955vq23dbttZYylGKvJ2NtGhUrS0aUXJ9SuQHLWlh8nJpIA0dZUYnttEw2G6xLvBQ6mOgvdVzo8J6LYipnXkorZrflvZCK3OCrr3a8lVUl27VldEBt9FsZa1px2gX7VEli6rd72Ojo+j+Bpw0XDS628/pbusd/I+kqtydhJwdQ3mk5D+z6xg2d7XHtW6njmvfRV4v0Upyzw87dTzXjr+ZO8j6S6Kvwkc6nd/PADe08KCWAfeLT2KbTr056mczi+CcXhc6kMtqzX277ExjkEoDmkEHEEG4PcQtxXHpAEAQBAEAQBAEAQBAEAQBAEAQBAEAQBAEAQBAEAQBAEAQBAEAQBAEBXecWlykyY58ULZJpGEtNwYow5ps4F7mlx3+i0g22rXOqo9ZNw2AqV30Vtd91k2/zMgeVdINXl/WHDcGzoU4MWFza7/TJtgbOAPMoFbFVeZWOs4O4AwLzlLjGtfMvDXvI+1obe283PaTtPeoMpOTu2dTSo06UdGnFJbErH6vDYEAQBAbeSspzZGOtTSyREm5DDySbWu6M3Y42ttBW6niakNTKrF8DYPE5zhZ7Vk/v33JhkbTMYbCqjbKOnByH+7dyXE8+s0disoYhvKcbHGYrgaEfaw9VSWxpp+NrPcWbmznLT5zxGWme5zWnVcHMcwtdYGxDgL4EYi47VJTT1FHOEoO0lZnXXpiEAQBAEAQBAEAQBAEAQBAEAQBAEAQBAEAQBAEAQBAEAQBAEAQHztlfRxlOonme2kcWulkc08NALgvJBsZbjAhRZ0ZOTZeUOEaMKUYu90jg01C/J5kjkGq9r3Nc3Wa7VLOQ4azSQbEHYVX4nKejsOx4EtPDuqtUm33L2fmmbCjlyEAQBAEAQHnJWZdblsPkpoOFYHubrCWJtjg6xa+QEYObu3hWdOm5wUkcJjMXTw2InSle6b8HmtzLj0P5v1Ob1POyqiMTnS6zQXsfcajRe7HOAxBUunFxjZnP42vGtV0o6rE+WwiBAEAQBAEAQBAEAQBAEAQBAEAQBAEAQBAEAQBAEAQBAEAQBAEBjqJhTtc9xs1oLieYAXP4ID5mkndVOdI/0pHOe7G/KeS52O/ElUNWWlNvrPrXB9HiMLTpvWoq/bbPeeVrJgQBAEAQBAWdoUrf/KgOy8cox2kgsfh2BkXmrXAyvBrYzgPSqjo4qNTmlHen5NFoqacwEAQBAEAQBAEAQBAEAQBAEAQBAEAQBAEAQBAR/LeelFkUlskzS8YcHF9Y8HmcG31P7rLCdSMPediTh8JXxLtRg5fLx1ECyzpWmnwpYWRDpzfWPt2MadVp8XjsUOpjor3Fc6PCeitWWeIno9SzfjqW86OhnLs+XjWvnmkls6INLyLAWkuQ1tmtuRfADCylUZSlH2tZQ8IUqVKtaj7tsudvmv361a2VizFtIIQBAEAQBARnSRW/sOTqg73tEQ/9pEbrdzXOPgtdWWjBvqJeAocfiadPbJeHPuKGVCfWwgCAIAgCAICV6Lq39jyjEN0rJIj4jhB+MbR4qbgZWm1tRy3pVQ0sNCov+ZbmvNIvRWpwQQBAEAQBAEBRNZn1XZIyhWRsn1mtml1I5m8IzV1yLDEPAbzBwHKHModfESpyuldHRcF8E0MbS0ZScZ609aavZ3XV2rWiYZG0rwy4VUT4j047ys8Wga47gHd6yp4ynLXka8X6OYyhnBaa6tfh5XJzkvK8GV269PLHIML6jgbX3OG1p7DYqSnfNFHKLi9GSs9hur0xCAIAgCAIAgCAIDnZXy7T5FF6iaOO+wOPKd91g5TvAFeNpK7M6dOdSWjBNvYs34EDy1pZa27aOFzjjaSfkNHMRG06zh2EsKi1MbTjqzL/AAno1i62dS0F15vwX1aILlnOqsy1cTTv1T/Dj+qZstbVbi8feLlCqYypLVkdLhfRzB0c5LTfXq8NXjc4zWhgsAAOYYKK23my9jCMFoxVkuYx1MZmaWg6pIte1+/eNyyhJRkm0acTSlVpSpwlotq19fbzrm6+skGYucsmZzJWsZHIZS0ku1m2DQQ0AA9rj49imwxqiraO/wCxzWI9GZ1paTqpZW93/RJ+Nio6iDzd8Vlyh+3f9iP6ov439f8AQ42KjqIPN3xTlD9u/wCw9UX8b+v+hxsVHUQebvinKH7d/wBh6ov439f9DjYqOog83fFOUP27/sPVF/G/r/ocbFR1EHm74pyh+3f9h6ov439f9HmbS5PE0uMEFgCdrt2POso47SaSjv8Asa63otxVOVSVbJJv3dn/AKNvTJlsNpqJjtZvDEynVBI5DGgtNsdswP8Aat2LTdOy5ys4AnThjFUqaop8zeby5r8zZVH0lHzu9h3wVXxE/wAaO65Vwu1/xl5D6Sj53ew74JxE/wAaHKuF2v8AjLyH0lHzu9h3wTiJ/jQ5Vwu1/wAZeQ+ko+d3sO+CcRP8aHKuF2v+MvIfSUfO72HfBOIn+NDlXC7X/GXkPpKPnd7DvgnET/Ghyrhdr/jLyH0lHzu9h3wTiJ/jQ5Vwu1/xl5G1kvLjKGeGUF945I34NIJDXAkYi2IBHit1CnOFRP6lfwrjcNiMHUppu9rr2XrWa5uovXSBnY/NVkDmMY8yvczlki1ml27uKsq1Ti4aVrnE8HYNYyuqOlo3vna+rPaiHcbFR1EHm74qHyh+3f8AY6P1Rfxv6/6HGxUdRB5u+Kcoft3/AGHqi/jf1/0ONio6iDzd8U5Q/bv+w9UX8b+v+hxsVHUQebvinKH7d/2Hqi/jf1/0ONio6iDzd8U5Q/bv+w9UX8b+v+hxsVHUQebvinKH7d/2Hqi/jf1/0V1lgOylVSVN2sMkhkLQCbF3pi5Owku7r9i01MSp39nX1/YtMFwLUwzharfRd/d5ude9z3fz5j2oh0J+xuMTg9hc142PY4scO57SCPArOFSUPddiNicHQxKtWgpfPuetEtyPpHrcm2D3MqGdGYar7WwAlZsxxu5rzt8JlPHSXvq5zeL9FaUs6E9Hqea8dfzJ3kbSdR11hNr07t/Ci7O20rcAO12qplPEU56mc1i+BsZhs5wutqzXmu9ImUE7ahocxzXNOIc0hwPcRgVvKsyIAgCAwVtZHQML5ZI42Da6RwY0f3ONkBCss6UqWju2nbJUOxxH1cdxzvcLkHcWtcO1R6mKpw579hb4TgLG4nNQ0Vtllu17iCZaz/rsq3AlEDDcatONU2PPKbvuOdpb3KFPHTfuqx02F9FsPDOvJyezUvPeiLnlEuNy5xuXE3JPOScSe9RJTlJ3k7nRUMNSoR0aUVFdSsFibwgCAIAgCAIAgCAIDSyvJqRkdIgfqfwBW7Dq877Cr4XqaOGcek0vq9yZbukTM+pzphyf+zhh4KJ4drv1fTbBq2vt9ByuKsHJWR86wOJjQk3Ja0Qnikyj0IPej4LRxEtpZcrUtj3eY4pMo9CD3o+CcRLaOVqWx7vMcUmUehB70fBOIltHK1LY93mOKTKPQg96PgnES2jlalse7zHFJlHoQe9HwTiJbRytS2Pd5jikyj0IPej4JxEto5WpbHu8xxSZR6EHvR8E4iW0crUtj3eYGiTKI9SD3o+CyjQkncwqcKUpQcUnmmubzJjp+dwVPSu3NmJvb7JJHiA5Z11eFtpF4KqcXiFU6Ofg03uuVoqM+phD0IAgCAIAgCAIAgCA2MnV8uSna9PLJE69yY3Focdg1m+i/wDuBW2nXqQ1MrcXwThMVnUhntWT8V9bk2yJpTqKWzamNk7emz6qTvI9Bx7gwKbTx6/7RzWK9FJrPDzv1PJ+K8kTvImflFliwEojebfVz/VuudwJOq8/dc5TYVYT91nNYnBYjDO1aDXXzeOreSZZkU+V8s5XknqZXTufLaSQNc9xc5gLjg25wbswFtm9V2Ii5tq/dzHY8EVaeFhGTpp3S9q3tK/zXVk+0ywzNnF2kEf7tG4qvlFxdmdfRr060dOm7r817H1GReG4IAgCAIAgCAIAgCAIAgMdHQ/TNbS020Pe0OH2XOAcfBjZFOwcbu/X8vxHK+klfRjoLmi/7Oy3KR9RgWVocGEAQBAEAQBAEAQEJ0xZM+kcmSmwLoXMlF92qdWQ+7dIsKivFkjCz0K0W9vzyKOyfJwkbTvtY97eSfxCpKqtNn1Hg+pxmGg3rtZ9qye9GwtZNCAIAgCAIAgCAIAgCAIDUrK1sF2+k7oj9TsA/wBxW2nSlLPUtpXYzH0qN4e9Lo+fMvnsTJLo9y7UwiZrZpGsHB6sbXEsYOXg1pwbuva17DBW2HeVr3Pn/C0IqamoqN75JWSt+ZvLsRxs9s2anN6d5njsyR7iyVp1mOuS4DW9V3Y4A4G1xitVWm02ybgsZTlCNPU0ku3sI6xxjOs0kHnG/sI3rS7NWZZQlKnLTpuz27e3b+WOhTZTBwks09Ieif8Ar4+ajzoPXHP5lzhuFov2a60Xt/5fl35dd8joqOXAQ9PxztXE4d6JXMZSUVdux44ZvSb5he6Mthr4+l0l4ocM3pN8wmjLYOPpdJeKHDN6TfMJoy2Dj6XSXihwzek3zCaMtg4+l0l4ocM3pN8wmjLYOPpdJeKHDN6TfMJoy2Dj6XSXihwzek3zCaMtg4+l0l4ocM3pN8wmjLYOPpdJeKJPoaofpHKj5rXbBG8hw3ONomjxDpj4K1wkLR/Oc4H0gxHGVXbNN7oq3zuWFpGzxnzbkgZTiA67XufwrHOtYtDLar22/ic+wLPEV+KSstZG4G4KWPnNSlZRS3//ABkQ4067o0XupPnKL+vlsOg9U6PxH4Icadd0aL3Unzk/Xy2D1To/Efghxp13RovdSfOT9fLYPVOj8R+CHGnXdGi91J85P18tg9U6PxH4Icadd0aL3Unzk/Xy2D1To/Efghxp13RovdSfOT9fLYPVOj8R+CHGnXdGi91J85P18tg9U6PxH4I8yaVK8A2ZRXsbfVSfOXqx7vmjCp6KU1FuNR3tsRb9RCzLFO5hxZNEWnD1ZG2OB7CrI4k+XKC9IZIpCA5jiCL7COS4Y/aa7zVRiab0suw+i8B4uLpNSdtUvFZ70/E3OGb0m+YUXRlsLvj6XSXihwzek3zCaMtg4+l0l4ocM3pN8wmjLYOPpdJeKHDN6TfMJoy2Dj6XSXihwzek3zCaMtg4+l0l4ocM3pN8wmjLYOPpdJeKHDN6TfMJoy2Dj6XSXij9EzT6zfMJovYeqvTbspLxPa8NoQGOedtOLuIH69w3rKMHJ2Ror4inQjpVHZfPsWt9xyqmvdPg27G//R8fV8Me0KVCjGObze4ocTwjWrezD2I/2ffzd131rUaoAZ2Lbm2V3s043eSLT0fZh1hjfJIxsIfqarZiWvIGsblgaS0Yj0rHA4c8yjBxWZz/AAhiYV5JQ1K+faXVVUzKtjo5Gsexws5j2hzXA7QWnAhbSvKmzy0Ph2tLk42OJNPI7kn+nIfRPY7DHa0Cy0zoqWoscNwjUpZTzW8qOuo5MnyOimY+ORvpMe3VI5sDtB3HYdyiyi46y8o16dZXg7nimqHUvo4t6J2eB9X8uxa5wjPXr2k3DYmrhsqbvHovV3Pm+XVznVpaxtTgMHdE7f8AI7lFnSlDs2l/hcdSxGSyl0Xr+661c0ctT6xDBsBaXd9xqj8z5LfhoWTl+fn3KnhrEaUo0VqTTfbfJfV/+TUstxXWQsgshZBZCyCyFkFkLILIWQWQsgsi7tAGTOApJ6gixll1Ab7WRA2Nt3LfKPDuU2krROZx1TSq22ZbzhaV6kVGUXgH91FFGR28qX8pQq/Hy9pLqOu9E6VqFSptlbwV/qRBQTrAgCAIAgCAIAgL+0fVIqcm0hHqxCPxivEfxYVf05aUU+o+Q4ulxVedPZJrwZRGlLJn0ZlWpAFmyFsze3hOU8+84TyWiurO5bcFzUoaOzzbItZaC0shZBZCyCyFkFkLILIWQWQsgsjHM248Rs7wsovM1Vopwt1r5o7tDU/tDATa4wd2EbfDf3FQKsNGVl3HV4HFcfQU5a1lLtWvuetdTRrVOU90dj9o+j4dL8u1bYUOefgQsTwsvdw+f7v+e7buXXzHPcS83JJPOf8AcB3LeslZaink3KWnN3ltf5kupWR3s1s0KrOl1qePkA2dM/kxt5xrW5R7GgnEXsMVuhSciBieEKdLJZv81svHM3RzS5sWktw1QP40gHJNrHg2bI9+OLsSNYhSowUdRRV8TUrO833cxMlkaAgCA42c2a9NnOzUqYw4i+q8cl7L7S14xGwYbDYXBXjSeTM4TlB6UXZlI55aManN28kV6iAXOsxv1jB9uMbQB6zcMCSGhRp0OeJc4bhNP2auXX5/ngQTB9j4gg/iCFozRa5SSa7U/qn9SRaP81jnhVCJxkEYDpJpG21gBg0AlpbrF2qBcbA47lupQTfUiux2KlThrvKTvfsf2SLU4lKLr6/24fkLdxMNhW8o4jpbl5DiUouvr/bh+QnEw2DlHEdLcvIcSlF19f7cPyE4mGwco4jpbl5DiUouvr/bh+QnEw2DlHEdLcvIcSlF19f7cPyE4mGwco4jpbl5DiUouvr/AG4fkJxMNg5RxHS3LyHEpRdfX+3D8hOJhsHKOI6W5eQ4lKLr6/24fkJxMNg5RxHS3LyJ1m5kSPN2njpodYsjvYvILiXOLnEkAC5LjuC2pWIUpOTbetlD52Vf7dXVT+eZ7e8RngmnadzB/jYqXFyvVZ9K9HqehgIX57vxbtuscpRy7CAIAgCAIAgCAuXQ7VcNQuZ1Uz2jucGy383u8irrCSvSR8y4fpcXj6nXZ+KX1ubWd+jumztmbPNJUsc2MR2hdGAQHOcL68bje7zvW6UFLWVtHEVKN9B2ucPiUouvr/bh+QsOJhsN/KOI6W5eQ4lKLr6/24fkJxMNg5RxHS3LyHEpRdfX+3D8hOJhsHKOI6W5eQ4lKLr6/wBuH5CcTDYOUcR0ty8hxKUXX1/tw/ITiYbByjiOluXkOJSi6+v9uH5CcTDYOUcR0ty8hxKUXX1/tw/ITiYbByjiOluXkamVtCtO2GQ081WZg0mNsj4tRzhi0O1YgbEi23C6cTEco17q7urrmXM7lJFuJB1hsu03GIuMW847eZRXl2l9FqpqfstJ25nsuvzcbVDRSZRkbFCx8kjtjGDWJ5zbcBvJwG9eRg5aj2tXp0VebLezO0PNi1ZcouDzgRTxnkj+pIMX7sG2GBxcCpUKKjrKLE8I1KuUclvZbFPA2la1kbWsY0ANawBrWgYABowAC3FeZEAQBAEAQBAQTPPRjTZw60sVqeoOJewch5+3HsJ+0LHnvsWE6alrJOHxVSg/ZeWzmNrRjmccz6ZzZTG6eV5dI6MktsCRG1ri0EgC5xG17l7GOirGutWdWekyYrI1BAEAQBAEAQBAY6mYU7HPdsa0uPcBcoD5jDzLynek7E95xP43VBUlpTb6z67g6XFYenT2RS8EfqwJIQBAEAQBAEAQFlaFKqz6qInAtie0dxe1529se79FaYCXsNdZwXpXStiIVNsbeD+5aqnHLBAEAQBAEAQBAEBVGcOiI5XyjJOyVkVNLZ7w0XkEhJ4QNaRq2ceVck2LjySFrlTUnmS6GMnRi1Hu6tfmWBm5m1TZtR8HTRtZf0nHlPeedzzid/YNwAWaSWSI05ym9KTuzrr0xCAIAgCAIAgCAIAgCAIAgCAIAgCAICP6QKoUeTqpx9aMx8+MpEQ2A73j/CwqS0YN9RIwlLja8Ke2SXiygFQH14IAgCAIAgCAIAgJfooqv2fKLB1kckdu3ky/lGfNTsBL2muo5T0spXoU6myVvFfYvBWhwgQBAEAQBAEAQBAEAQBAEAQBAEAQBAEAQBAEAQBAEAQBARXPHPynzQkjjnZUOMjS4GMMLRY25Re9tljKaiszfQw8q0rRsut5JdrOQNLdKf4Fb7MXzlH/AFlIuF6N458y8SP58Z/xZxU3AQxVDS57C4yiMDVbd2Gq9xJ1gzm347jpr4qEqbjHWWHBfAGKoYuFWqloq719TtvsQFVp24QBAEAQBAEAQBAb+QMpfQ9TDPqlwjeCQ21y03a+18L6rnW2d42rdh6ip1FJ6ir4Ywc8XhJUoe9k13PyuWfxtUvUVvsxfOVl+tpHGerWP2LxMNTpkoqb0oa3sAbESfDhlnDEwnqI2J4FxOHV6lr7L3b7F82WHTyidrXi9nAOF9uIut5UmRAEAQBAEAQBAEAQBAEAQBAEAQBAEAQBAEAQBAEAQFJ6f/8AyKX+m/8A5BR8RzFxwRrn3fUq6nqHU3onDonZ4dH8uxRJwjPX4nQ4fE1cN/8Am8ui9Xds7suo6tLWtqcNjuidvhzjuUSdKUM+Yv8AC4+liPZWUtj1921dnebK1k4IAgCAIAgCAIAgPL3iMEkgAbScESbdkYTnGEXKTslznNqcpF+EeA6RH5NP6+RUqFBLOXgUeJ4VlP2aGS6T+i+r8GjQdvOJJ2k4nzW9bCpktcnm3rfOfXGS/wBzF/TZ/wAQrE442kAQBAEAQBAEAQBAEAQBAEAQBAEAQBAEAQBAEAQBAcbObNimznj4OojDrei9vJew87X7t2Gw2xBXjSaszKE5QlpRdmURnto7qc1ryC81P1rBiwfzGer94cn7twFGnRaziXmF4SjP2auT2832IaRrf7+R3LRexaOKl+fI3KbKDosH3cOf1h/2/PvWmdGMvdye4scNwnVpezV9qO3/AKXn8+1nUhlbMLtII7P9wUWUXF2ZfUa1OtHTpu6/Pyx7XhtCAIAgCAIDSqsotiuG8p3ZsHef02rdCg5ZvJFXiuFKdJuFP2pbl2v6K76uc5ksjpzd5vzDYB3D/SpUUoq0Sjq1alaWlVd+rUl2L6u76zPk7J8uVJGxQRvkkdsYwXPaTuaBcXJsBvKzjBy1EaviKdGN5vzZdOZGiaLJ2rNXak0u0RDGJnff96e/k9htdSoUlHtOfxOOqVstUdnmWcBZbSEfqAIAgCAIAgCAIAgCAIAgCAIAgCAIAgCAIAgCAIAgCA/CLoCsM9tEseUNaag1IZNphOET+fVsPqnd3Jw2C5K1TpKXaTcLjqlHLXHZ5FL5RyfLkuR0U8b45G7WPFj2EbiDjYi4POosoOOs6ChiKdaN4PzRrscYzrNJB5xv7xvWDSaszfCUqctOm7P59q5/y1jo02UwcJLNPS9U/wDXx81HnQeuOfzLnDcLRdo1/Ze3/l+Xfl1tnQUcuAh6EBhqaptMOUcTsAxJ7gs4U5T1EXE4ulh1ebzepc77F9dS5zlVNY+pw9FvMDie936D8VKhTjDrZQYnHVsRk/ZjsWt9r+i7G2jXA1e5bNZESUVZZIm2ZGjiozo1ZH3gpjY8K4cqQfy2HaCPWPJxBGtiFvhRvnIqsVwmo+zSze3m7tvy7S9c282qbNmPg6aMNvbWeeU95G9zzid+GwXwAUlJLJFJOcpvSk7s669MQgCAIAgCAIAgCAIAgCAIAgCAIAgCAIAgCAIAgCAIAgCAIAgOPnLm1T5zR8HUxh1vReMHsPO1+0bsNh3grxpNWZlCcoS0ouzKIz20d1Oa2tI281NieFaMWD+awej94cnDHVvZRp0Ws4l5heEoz9mrk9vN9iGrQWpkp6h1L6OI6J2eB9X8uxYThGevXtN+HxVXDZU3ePRerufNvXVznUgr2SgknVIFyHYW/QjuUaVGSe0vaHCVCpFtvRazaeVvo11q6NSpykX4R4DpEfk0/mfIrbCglnLwK/E8Kyn7NDJdJ/RfV+DRo2xJNyTtJxJ8Vv6iqtm5PNvW3m33m3kvJsuV5RDTxvkkdiGs5t5JODW4jEkDELKMHLUaa+Jp0Veb7ucuzMnRPDkrVmrdSeYWIj2xMPcf3p7SLbLC4upcKaic/icbUr5ao7PMstbCGEAQBAEAQBAEAQBAEAQBAEAQBAEAQBAEAQBAEAQBAEAQBAEAQBAEAOKArDPXRLFlG8tDqQS7TFsif3Afuj3cnsF7rXOkpdpNw2OqUctcdnkUvlLJ0uSpHRTxvjkbtY8Y23EEYOGBxBINtqiSg46zoKGIp1o3g/NGm8Xt3/oV4ucyqJNxvt+jPWxeGxuxN8ydGtTnNqyyXgpjYh7hy5B/LYdxHrOwxBAct8KHPIqMTwml7NLPr5u7b+ay9c3M3afNqLgqaMMBxc7a5553vOLjt7BsFhgpKSWSKWc5TelJ3Z1V6YhAEAQBAEAQBAEAQBAEAQBAEAQBAEAQBAEAQBAEAQBAEAQBAEAQBAEAQBAcjOTNunzmj4OpjDrX1XDB7Cd7HjEbB2G2IIXjSeTMoTlCWlF2ZR+dGiyryTMxsGrPHI/VY/WbG4E3s17XEY7cW3BsdmxaHQ2FvT4UTS4xZrZzlgZkaKocjas1XqzzixDbXijPYCPrCOdw3CwBxWyFNRIOJxtSvk8ls8yx1sIgQBAEAQBAEAQBAEAQBAEAQBAEAQBAE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19 CuadroTexto"/>
          <p:cNvSpPr txBox="1"/>
          <p:nvPr/>
        </p:nvSpPr>
        <p:spPr>
          <a:xfrm>
            <a:off x="323528" y="5642084"/>
            <a:ext cx="187220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2800" b="0" i="0" u="none" strike="noStrike" kern="1200" cap="none" spc="0" normalizeH="0" baseline="0" noProof="0" dirty="0">
                <a:ln>
                  <a:noFill/>
                </a:ln>
                <a:solidFill>
                  <a:srgbClr val="219EEB"/>
                </a:solidFill>
                <a:effectLst/>
                <a:uLnTx/>
                <a:uFillTx/>
                <a:latin typeface="Bookman Old Style" pitchFamily="18" charset="0"/>
                <a:ea typeface="+mn-ea"/>
                <a:cs typeface="+mn-cs"/>
              </a:rPr>
              <a:t>Ricardo</a:t>
            </a:r>
            <a:endParaRPr kumimoji="0" lang="es-ES" sz="1800" b="0" i="0" u="none" strike="noStrike" kern="1200" cap="none" spc="0" normalizeH="0" baseline="0" noProof="0" dirty="0">
              <a:ln>
                <a:noFill/>
              </a:ln>
              <a:solidFill>
                <a:prstClr val="black"/>
              </a:solidFill>
              <a:effectLst/>
              <a:uLnTx/>
              <a:uFillTx/>
              <a:latin typeface="Bookman Old Style" pitchFamily="18" charset="0"/>
              <a:ea typeface="+mn-ea"/>
              <a:cs typeface="+mn-cs"/>
            </a:endParaRPr>
          </a:p>
        </p:txBody>
      </p:sp>
      <p:pic>
        <p:nvPicPr>
          <p:cNvPr id="78851" name="Picture 3"/>
          <p:cNvPicPr>
            <a:picLocks noChangeAspect="1" noChangeArrowheads="1"/>
          </p:cNvPicPr>
          <p:nvPr/>
        </p:nvPicPr>
        <p:blipFill>
          <a:blip r:embed="rId5" cstate="print"/>
          <a:srcRect/>
          <a:stretch>
            <a:fillRect/>
          </a:stretch>
        </p:blipFill>
        <p:spPr bwMode="auto">
          <a:xfrm>
            <a:off x="0" y="3933056"/>
            <a:ext cx="2520280" cy="1889647"/>
          </a:xfrm>
          <a:prstGeom prst="rect">
            <a:avLst/>
          </a:prstGeom>
          <a:noFill/>
          <a:ln w="9525">
            <a:noFill/>
            <a:miter lim="800000"/>
            <a:headEnd/>
            <a:tailEnd/>
          </a:ln>
          <a:effectLst>
            <a:softEdge rad="317500"/>
          </a:effectLst>
        </p:spPr>
      </p:pic>
      <p:pic>
        <p:nvPicPr>
          <p:cNvPr id="16" name="Imagen 15"/>
          <p:cNvPicPr>
            <a:picLocks noChangeAspect="1"/>
          </p:cNvPicPr>
          <p:nvPr/>
        </p:nvPicPr>
        <p:blipFill rotWithShape="1">
          <a:blip r:embed="rId6">
            <a:duotone>
              <a:prstClr val="black"/>
              <a:schemeClr val="accent3">
                <a:tint val="45000"/>
                <a:satMod val="400000"/>
              </a:schemeClr>
            </a:duotone>
          </a:blip>
          <a:srcRect l="19008" t="51969" r="58855" b="33266"/>
          <a:stretch/>
        </p:blipFill>
        <p:spPr>
          <a:xfrm>
            <a:off x="67963" y="179337"/>
            <a:ext cx="2880320" cy="1080120"/>
          </a:xfrm>
          <a:prstGeom prst="rect">
            <a:avLst/>
          </a:prstGeom>
          <a:ln>
            <a:noFill/>
          </a:ln>
          <a:effectLst>
            <a:outerShdw blurRad="190500" algn="tl" rotWithShape="0">
              <a:srgbClr val="000000">
                <a:alpha val="70000"/>
              </a:srgbClr>
            </a:outerShdw>
          </a:effectLst>
        </p:spPr>
      </p:pic>
      <p:pic>
        <p:nvPicPr>
          <p:cNvPr id="17" name="Picture 3"/>
          <p:cNvPicPr>
            <a:picLocks noChangeAspect="1" noChangeArrowheads="1"/>
          </p:cNvPicPr>
          <p:nvPr/>
        </p:nvPicPr>
        <p:blipFill rotWithShape="1">
          <a:blip r:embed="rId7" cstate="print"/>
          <a:srcRect r="48677" b="62141"/>
          <a:stretch/>
        </p:blipFill>
        <p:spPr bwMode="auto">
          <a:xfrm>
            <a:off x="4645502" y="599486"/>
            <a:ext cx="3310874" cy="873595"/>
          </a:xfrm>
          <a:prstGeom prst="rect">
            <a:avLst/>
          </a:prstGeom>
          <a:ln>
            <a:noFill/>
          </a:ln>
          <a:effectLst>
            <a:outerShdw blurRad="190500" algn="tl" rotWithShape="0">
              <a:srgbClr val="000000">
                <a:alpha val="70000"/>
              </a:srgbClr>
            </a:outerShdw>
          </a:effectLst>
        </p:spPr>
      </p:pic>
      <p:pic>
        <p:nvPicPr>
          <p:cNvPr id="14" name="Picture 21"/>
          <p:cNvPicPr>
            <a:picLocks noChangeAspect="1" noChangeArrowheads="1"/>
          </p:cNvPicPr>
          <p:nvPr/>
        </p:nvPicPr>
        <p:blipFill>
          <a:blip r:embed="rId8" cstate="print">
            <a:clrChange>
              <a:clrFrom>
                <a:srgbClr val="FEFEFE"/>
              </a:clrFrom>
              <a:clrTo>
                <a:srgbClr val="FEFEFE">
                  <a:alpha val="0"/>
                </a:srgbClr>
              </a:clrTo>
            </a:clrChange>
          </a:blip>
          <a:srcRect l="5390" t="10132" r="5390" b="6144"/>
          <a:stretch>
            <a:fillRect/>
          </a:stretch>
        </p:blipFill>
        <p:spPr bwMode="auto">
          <a:xfrm>
            <a:off x="6008569" y="332656"/>
            <a:ext cx="2592288" cy="1396810"/>
          </a:xfrm>
          <a:prstGeom prst="rect">
            <a:avLst/>
          </a:prstGeom>
          <a:noFill/>
          <a:ln w="9525">
            <a:noFill/>
            <a:miter lim="800000"/>
            <a:headEnd/>
            <a:tailEnd/>
          </a:ln>
          <a:effectLst/>
          <a:scene3d>
            <a:camera prst="orthographicFront">
              <a:rot lat="0" lon="0" rev="0"/>
            </a:camera>
            <a:lightRig rig="chilly" dir="t">
              <a:rot lat="0" lon="0" rev="18480000"/>
            </a:lightRig>
          </a:scene3d>
          <a:sp3d prstMaterial="clear">
            <a:bevelT h="63500"/>
          </a:sp3d>
        </p:spPr>
      </p:pic>
      <p:pic>
        <p:nvPicPr>
          <p:cNvPr id="20482"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83576" y="2478638"/>
            <a:ext cx="686400" cy="686400"/>
          </a:xfrm>
          <a:prstGeom prst="rect">
            <a:avLst/>
          </a:prstGeom>
          <a:noFill/>
          <a:extLst>
            <a:ext uri="{909E8E84-426E-40DD-AFC4-6F175D3DCCD1}">
              <a14:hiddenFill xmlns:a14="http://schemas.microsoft.com/office/drawing/2010/main">
                <a:solidFill>
                  <a:srgbClr val="FFFFFF"/>
                </a:solidFill>
              </a14:hiddenFill>
            </a:ext>
          </a:extLst>
        </p:spPr>
      </p:pic>
      <p:sp>
        <p:nvSpPr>
          <p:cNvPr id="18" name="Rectángulo 17">
            <a:extLst>
              <a:ext uri="{FF2B5EF4-FFF2-40B4-BE49-F238E27FC236}">
                <a16:creationId xmlns:a16="http://schemas.microsoft.com/office/drawing/2014/main" id="{7AC79D45-B425-C040-AF51-3B41018A46E7}"/>
              </a:ext>
            </a:extLst>
          </p:cNvPr>
          <p:cNvSpPr/>
          <p:nvPr/>
        </p:nvSpPr>
        <p:spPr>
          <a:xfrm>
            <a:off x="102098" y="1832997"/>
            <a:ext cx="251023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SV" sz="1800" b="1"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CAPTAR EL ASUNTO</a:t>
            </a:r>
            <a:endParaRPr kumimoji="0" lang="es-SV" sz="1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9" name="Rectángulo 18">
            <a:extLst>
              <a:ext uri="{FF2B5EF4-FFF2-40B4-BE49-F238E27FC236}">
                <a16:creationId xmlns:a16="http://schemas.microsoft.com/office/drawing/2014/main" id="{5B04A6DA-281C-B94B-822B-BE88F52CBE24}"/>
              </a:ext>
            </a:extLst>
          </p:cNvPr>
          <p:cNvSpPr/>
          <p:nvPr/>
        </p:nvSpPr>
        <p:spPr>
          <a:xfrm>
            <a:off x="200490" y="2082488"/>
            <a:ext cx="231345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SV" sz="1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ESTUDIO DE CASO</a:t>
            </a:r>
            <a:endParaRPr kumimoji="0" lang="es-SV"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CuadroTexto 7">
            <a:extLst>
              <a:ext uri="{FF2B5EF4-FFF2-40B4-BE49-F238E27FC236}">
                <a16:creationId xmlns:a16="http://schemas.microsoft.com/office/drawing/2014/main" id="{9AF08112-74E2-394F-A3C8-D76D7D0D6404}"/>
              </a:ext>
            </a:extLst>
          </p:cNvPr>
          <p:cNvSpPr txBox="1"/>
          <p:nvPr/>
        </p:nvSpPr>
        <p:spPr>
          <a:xfrm>
            <a:off x="2812827" y="2202329"/>
            <a:ext cx="6007645" cy="2354491"/>
          </a:xfrm>
          <a:prstGeom prst="rect">
            <a:avLst/>
          </a:prstGeom>
          <a:noFill/>
        </p:spPr>
        <p:txBody>
          <a:bodyPr wrap="square" rtlCol="0">
            <a:spAutoFit/>
          </a:bodyPr>
          <a:lstStyle/>
          <a:p>
            <a:pPr algn="just"/>
            <a:r>
              <a:rPr lang="es-AR" sz="2100" dirty="0"/>
              <a:t>¿Cómo puede ponerse al día? ¿Será posible encontrar el propósito de Dios para su vida? ¿Habrá otra manera de ver la vida? ¿Por qué y para qué el Señor le permitió vivir y no morir? ¿Por qué el Señor hizo que se diera cuenta de su situación después del accidente?</a:t>
            </a:r>
          </a:p>
          <a:p>
            <a:pPr algn="just"/>
            <a:endParaRPr lang="es-AR" sz="2100" dirty="0"/>
          </a:p>
        </p:txBody>
      </p:sp>
      <p:sp>
        <p:nvSpPr>
          <p:cNvPr id="21" name="Rectángulo 20">
            <a:extLst>
              <a:ext uri="{FF2B5EF4-FFF2-40B4-BE49-F238E27FC236}">
                <a16:creationId xmlns:a16="http://schemas.microsoft.com/office/drawing/2014/main" id="{B00F2CA7-097B-5346-9038-F666B24B285D}"/>
              </a:ext>
            </a:extLst>
          </p:cNvPr>
          <p:cNvSpPr/>
          <p:nvPr/>
        </p:nvSpPr>
        <p:spPr>
          <a:xfrm>
            <a:off x="2948283" y="5689879"/>
            <a:ext cx="5872189" cy="830997"/>
          </a:xfrm>
          <a:prstGeom prst="rect">
            <a:avLst/>
          </a:prstGeom>
        </p:spPr>
        <p:txBody>
          <a:bodyPr wrap="square">
            <a:spAutoFit/>
          </a:bodyPr>
          <a:lstStyle/>
          <a:p>
            <a:pPr marL="12700" marR="0" lvl="0" indent="0" algn="ctr" defTabSz="914400" rtl="0" eaLnBrk="1" fontAlgn="auto" latinLnBrk="0" hangingPunct="1">
              <a:lnSpc>
                <a:spcPct val="100000"/>
              </a:lnSpc>
              <a:spcBef>
                <a:spcPts val="0"/>
              </a:spcBef>
              <a:spcAft>
                <a:spcPts val="0"/>
              </a:spcAft>
              <a:buClrTx/>
              <a:buSzTx/>
              <a:buFontTx/>
              <a:buNone/>
              <a:tabLst/>
              <a:defRPr/>
            </a:pPr>
            <a:r>
              <a:rPr kumimoji="0" lang="es-SV" sz="2400" b="0" i="1" u="none" strike="noStrike" kern="1200" cap="none" spc="0" normalizeH="0" baseline="0" noProof="0" dirty="0">
                <a:ln>
                  <a:noFill/>
                </a:ln>
                <a:solidFill>
                  <a:prstClr val="black"/>
                </a:solidFill>
                <a:effectLst/>
                <a:uLnTx/>
                <a:uFillTx/>
                <a:latin typeface="Georgia" panose="02040502050405020303" pitchFamily="18" charset="0"/>
                <a:ea typeface="Georgia" panose="02040502050405020303" pitchFamily="18" charset="0"/>
                <a:cs typeface="Arial" panose="020B0604020202020204" pitchFamily="34" charset="0"/>
              </a:rPr>
              <a:t>&gt; Si usted tuviese que aconsejar a Ricardo, ¿Qué le diría?</a:t>
            </a:r>
            <a:endParaRPr kumimoji="0" lang="es-SV"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2" name="Rectángulo 21">
            <a:extLst>
              <a:ext uri="{FF2B5EF4-FFF2-40B4-BE49-F238E27FC236}">
                <a16:creationId xmlns:a16="http://schemas.microsoft.com/office/drawing/2014/main" id="{48BB0F23-02D9-A147-832D-76895918A6D0}"/>
              </a:ext>
            </a:extLst>
          </p:cNvPr>
          <p:cNvSpPr/>
          <p:nvPr/>
        </p:nvSpPr>
        <p:spPr>
          <a:xfrm>
            <a:off x="3213294" y="4755500"/>
            <a:ext cx="598968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SV" sz="2400" b="0" i="1" u="none" strike="noStrike" kern="1200" cap="none" spc="0" normalizeH="0" baseline="0" noProof="0" dirty="0">
                <a:ln>
                  <a:noFill/>
                </a:ln>
                <a:solidFill>
                  <a:prstClr val="black"/>
                </a:solidFill>
                <a:effectLst/>
                <a:uLnTx/>
                <a:uFillTx/>
                <a:latin typeface="Georgia" panose="02040502050405020303" pitchFamily="18" charset="0"/>
                <a:ea typeface="Georgia" panose="02040502050405020303" pitchFamily="18" charset="0"/>
                <a:cs typeface="Arial" panose="020B0604020202020204" pitchFamily="34" charset="0"/>
              </a:rPr>
              <a:t>&gt; ¿Cuál es el asunto básico aquí?</a:t>
            </a:r>
            <a:endParaRPr kumimoji="0" lang="es-SV"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22694073"/>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noChangeArrowheads="1"/>
          </p:cNvPicPr>
          <p:nvPr/>
        </p:nvPicPr>
        <p:blipFill>
          <a:blip r:embed="rId3"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sp>
        <p:nvSpPr>
          <p:cNvPr id="4" name="3 Rectángulo"/>
          <p:cNvSpPr/>
          <p:nvPr/>
        </p:nvSpPr>
        <p:spPr>
          <a:xfrm>
            <a:off x="0" y="332656"/>
            <a:ext cx="9144000" cy="144016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11 CuadroTexto"/>
          <p:cNvSpPr txBox="1"/>
          <p:nvPr/>
        </p:nvSpPr>
        <p:spPr>
          <a:xfrm>
            <a:off x="1619672" y="644495"/>
            <a:ext cx="316835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7200" b="0" i="0" u="none" strike="noStrike" kern="1200" cap="none" spc="0" normalizeH="0" baseline="0" noProof="0" dirty="0">
                <a:ln>
                  <a:noFill/>
                </a:ln>
                <a:solidFill>
                  <a:srgbClr val="219EEB"/>
                </a:solidFill>
                <a:effectLst/>
                <a:uLnTx/>
                <a:uFillTx/>
                <a:latin typeface="Calibri"/>
                <a:ea typeface="+mn-ea"/>
                <a:cs typeface="+mn-cs"/>
              </a:rPr>
              <a:t>………</a:t>
            </a:r>
            <a:endParaRPr kumimoji="0" lang="es-ES" sz="7200" b="0" i="0" u="none" strike="noStrike" kern="1200" cap="none" spc="0" normalizeH="0" baseline="0" noProof="0" dirty="0">
              <a:ln>
                <a:noFill/>
              </a:ln>
              <a:solidFill>
                <a:srgbClr val="219EEB"/>
              </a:solidFill>
              <a:effectLst/>
              <a:uLnTx/>
              <a:uFillTx/>
              <a:latin typeface="Calibri"/>
              <a:ea typeface="+mn-ea"/>
              <a:cs typeface="+mn-cs"/>
            </a:endParaRPr>
          </a:p>
        </p:txBody>
      </p:sp>
      <p:sp>
        <p:nvSpPr>
          <p:cNvPr id="1034" name="AutoShape 10" descr="data:image/jpeg;base64,/9j/4AAQSkZJRgABAQAAAQABAAD/2wCEAAkGBxQHEhQTEhQQFhUWGBcYGRYTFBwVGxkbGRoYFxUbHBYZHCghGB4lGxgUIjEtKCorLi4uGB8zODMsNy0tLisBCgoKDg0OGxAQGzclHyQsLCwyLDcxNCwuLCwsLDQsLDQuLDQsLDA3NCwsLSwsLC84Lyw0NCwvLCw0NDIsLCwsLP/AABEIAJ8BPQMBEQACEQEDEQH/xAAcAAEAAgMBAQEAAAAAAAAAAAAABgcDBAUCCAH/xABEEAABAwIBBgoGBwgCAwAAAAABAAIDBBEhBQYHEjFBExciUVJTYXGBkTJCkpPR0xUjYnKhscEUM0Njc4Lh8LLSNIOi/8QAGwEBAAIDAQEAAAAAAAAAAAAAAAQFAgMGAQf/xAA6EQACAQICBAoJBQEBAQEAAAAAAQIDEQQhEjFRoQUTFUFSYXGBkdEGFiIyU7HB4fAUYpKi4kKC8TP/2gAMAwEAAhEDEQA/ALxQBAEAQBAEAQBAEAQBAEAQBAEAQBAcfLedFJkLCeZjXWvwYu955vq23dbttZYylGKvJ2NtGhUrS0aUXJ9SuQHLWlh8nJpIA0dZUYnttEw2G6xLvBQ6mOgvdVzo8J6LYipnXkorZrflvZCK3OCrr3a8lVUl27VldEBt9FsZa1px2gX7VEli6rd72Ojo+j+Bpw0XDS628/pbusd/I+kqtydhJwdQ3mk5D+z6xg2d7XHtW6njmvfRV4v0Upyzw87dTzXjr+ZO8j6S6Kvwkc6nd/PADe08KCWAfeLT2KbTr056mczi+CcXhc6kMtqzX277ExjkEoDmkEHEEG4PcQtxXHpAEAQBAEAQBAEAQBAEAQBAEAQBAEAQBAEAQBAEAQBAEAQBAEAQBAEBXecWlykyY58ULZJpGEtNwYow5ps4F7mlx3+i0g22rXOqo9ZNw2AqV30Vtd91k2/zMgeVdINXl/WHDcGzoU4MWFza7/TJtgbOAPMoFbFVeZWOs4O4AwLzlLjGtfMvDXvI+1obe283PaTtPeoMpOTu2dTSo06UdGnFJbErH6vDYEAQBAbeSspzZGOtTSyREm5DDySbWu6M3Y42ttBW6niakNTKrF8DYPE5zhZ7Vk/v33JhkbTMYbCqjbKOnByH+7dyXE8+s0disoYhvKcbHGYrgaEfaw9VSWxpp+NrPcWbmznLT5zxGWme5zWnVcHMcwtdYGxDgL4EYi47VJTT1FHOEoO0lZnXXpiEAQBAEAQBAEAQBAEAQBAEAQBAEAQBAEAQBAEAQBAEAQBAEAQHztlfRxlOonme2kcWulkc08NALgvJBsZbjAhRZ0ZOTZeUOEaMKUYu90jg01C/J5kjkGq9r3Nc3Wa7VLOQ4azSQbEHYVX4nKejsOx4EtPDuqtUm33L2fmmbCjlyEAQBAEAQHnJWZdblsPkpoOFYHubrCWJtjg6xa+QEYObu3hWdOm5wUkcJjMXTw2InSle6b8HmtzLj0P5v1Ob1POyqiMTnS6zQXsfcajRe7HOAxBUunFxjZnP42vGtV0o6rE+WwiBAEAQBAEAQBAEAQBAEAQBAEAQBAEAQBAEAQBAEAQBAEAQBAEBjqJhTtc9xs1oLieYAXP4ID5mkndVOdI/0pHOe7G/KeS52O/ElUNWWlNvrPrXB9HiMLTpvWoq/bbPeeVrJgQBAEAQBAWdoUrf/KgOy8cox2kgsfh2BkXmrXAyvBrYzgPSqjo4qNTmlHen5NFoqacwEAQBAEAQBAEAQBAEAQBAEAQBAEAQBAEAQBAR/LeelFkUlskzS8YcHF9Y8HmcG31P7rLCdSMPediTh8JXxLtRg5fLx1ECyzpWmnwpYWRDpzfWPt2MadVp8XjsUOpjor3Fc6PCeitWWeIno9SzfjqW86OhnLs+XjWvnmkls6INLyLAWkuQ1tmtuRfADCylUZSlH2tZQ8IUqVKtaj7tsudvmv361a2VizFtIIQBAEAQBARnSRW/sOTqg73tEQ/9pEbrdzXOPgtdWWjBvqJeAocfiadPbJeHPuKGVCfWwgCAIAgCAICV6Lq39jyjEN0rJIj4jhB+MbR4qbgZWm1tRy3pVQ0sNCov+ZbmvNIvRWpwQQBAEAQBAEBRNZn1XZIyhWRsn1mtml1I5m8IzV1yLDEPAbzBwHKHModfESpyuldHRcF8E0MbS0ZScZ609aavZ3XV2rWiYZG0rwy4VUT4j047ys8Wga47gHd6yp4ynLXka8X6OYyhnBaa6tfh5XJzkvK8GV269PLHIML6jgbX3OG1p7DYqSnfNFHKLi9GSs9hur0xCAIAgCAIAgCAIDnZXy7T5FF6iaOO+wOPKd91g5TvAFeNpK7M6dOdSWjBNvYs34EDy1pZa27aOFzjjaSfkNHMRG06zh2EsKi1MbTjqzL/AAno1i62dS0F15vwX1aILlnOqsy1cTTv1T/Dj+qZstbVbi8feLlCqYypLVkdLhfRzB0c5LTfXq8NXjc4zWhgsAAOYYKK23my9jCMFoxVkuYx1MZmaWg6pIte1+/eNyyhJRkm0acTSlVpSpwlotq19fbzrm6+skGYucsmZzJWsZHIZS0ku1m2DQQ0AA9rj49imwxqiraO/wCxzWI9GZ1paTqpZW93/RJ+Nio6iDzd8Vlyh+3f9iP6ov439f8AQ42KjqIPN3xTlD9u/wCw9UX8b+v+hxsVHUQebvinKH7d/wBh6ov439f9DjYqOog83fFOUP27/sPVF/G/r/ocbFR1EHm74pyh+3f9h6ov439f9HmbS5PE0uMEFgCdrt2POso47SaSjv8Asa63otxVOVSVbJJv3dn/AKNvTJlsNpqJjtZvDEynVBI5DGgtNsdswP8Aat2LTdOy5ys4AnThjFUqaop8zeby5r8zZVH0lHzu9h3wVXxE/wAaO65Vwu1/xl5D6Sj53ew74JxE/wAaHKuF2v8AjLyH0lHzu9h3wTiJ/jQ5Vwu1/wAZeQ+ko+d3sO+CcRP8aHKuF2v+MvIfSUfO72HfBOIn+NDlXC7X/GXkPpKPnd7DvgnET/Ghyrhdr/jLyH0lHzu9h3wTiJ/jQ5Vwu1/xl5G1kvLjKGeGUF945I34NIJDXAkYi2IBHit1CnOFRP6lfwrjcNiMHUppu9rr2XrWa5uovXSBnY/NVkDmMY8yvczlki1ml27uKsq1Ti4aVrnE8HYNYyuqOlo3vna+rPaiHcbFR1EHm74qHyh+3f8AY6P1Rfxv6/6HGxUdRB5u+Kcoft3/AGHqi/jf1/0ONio6iDzd8U5Q/bv+w9UX8b+v+hxsVHUQebvinKH7d/2Hqi/jf1/0ONio6iDzd8U5Q/bv+w9UX8b+v+hxsVHUQebvinKH7d/2Hqi/jf1/0V1lgOylVSVN2sMkhkLQCbF3pi5Owku7r9i01MSp39nX1/YtMFwLUwzharfRd/d5ude9z3fz5j2oh0J+xuMTg9hc142PY4scO57SCPArOFSUPddiNicHQxKtWgpfPuetEtyPpHrcm2D3MqGdGYar7WwAlZsxxu5rzt8JlPHSXvq5zeL9FaUs6E9Hqea8dfzJ3kbSdR11hNr07t/Ci7O20rcAO12qplPEU56mc1i+BsZhs5wutqzXmu9ImUE7ahocxzXNOIc0hwPcRgVvKsyIAgCAwVtZHQML5ZI42Da6RwY0f3ONkBCss6UqWju2nbJUOxxH1cdxzvcLkHcWtcO1R6mKpw579hb4TgLG4nNQ0Vtllu17iCZaz/rsq3AlEDDcatONU2PPKbvuOdpb3KFPHTfuqx02F9FsPDOvJyezUvPeiLnlEuNy5xuXE3JPOScSe9RJTlJ3k7nRUMNSoR0aUVFdSsFibwgCAIAgCAIAgCAIDSyvJqRkdIgfqfwBW7Dq877Cr4XqaOGcek0vq9yZbukTM+pzphyf+zhh4KJ4drv1fTbBq2vt9ByuKsHJWR86wOJjQk3Ja0Qnikyj0IPej4LRxEtpZcrUtj3eY4pMo9CD3o+CcRLaOVqWx7vMcUmUehB70fBOIltHK1LY93mOKTKPQg96PgnES2jlalse7zHFJlHoQe9HwTiJbRytS2Pd5jikyj0IPej4JxEto5WpbHu8xxSZR6EHvR8E4iW0crUtj3eYGiTKI9SD3o+CyjQkncwqcKUpQcUnmmubzJjp+dwVPSu3NmJvb7JJHiA5Z11eFtpF4KqcXiFU6Ofg03uuVoqM+phD0IAgCAIAgCAIAgCA2MnV8uSna9PLJE69yY3Focdg1m+i/wDuBW2nXqQ1MrcXwThMVnUhntWT8V9bk2yJpTqKWzamNk7emz6qTvI9Bx7gwKbTx6/7RzWK9FJrPDzv1PJ+K8kTvImflFliwEojebfVz/VuudwJOq8/dc5TYVYT91nNYnBYjDO1aDXXzeOreSZZkU+V8s5XknqZXTufLaSQNc9xc5gLjg25wbswFtm9V2Ii5tq/dzHY8EVaeFhGTpp3S9q3tK/zXVk+0ywzNnF2kEf7tG4qvlFxdmdfRr060dOm7r817H1GReG4IAgCAIAgCAIAgCAIAgMdHQ/TNbS020Pe0OH2XOAcfBjZFOwcbu/X8vxHK+klfRjoLmi/7Oy3KR9RgWVocGEAQBAEAQBAEAQEJ0xZM+kcmSmwLoXMlF92qdWQ+7dIsKivFkjCz0K0W9vzyKOyfJwkbTvtY97eSfxCpKqtNn1Hg+pxmGg3rtZ9qye9GwtZNCAIAgCAIAgCAIAgCAIDUrK1sF2+k7oj9TsA/wBxW2nSlLPUtpXYzH0qN4e9Lo+fMvnsTJLo9y7UwiZrZpGsHB6sbXEsYOXg1pwbuva17DBW2HeVr3Pn/C0IqamoqN75JWSt+ZvLsRxs9s2anN6d5njsyR7iyVp1mOuS4DW9V3Y4A4G1xitVWm02ybgsZTlCNPU0ku3sI6xxjOs0kHnG/sI3rS7NWZZQlKnLTpuz27e3b+WOhTZTBwks09Ieif8Ar4+ajzoPXHP5lzhuFov2a60Xt/5fl35dd8joqOXAQ9PxztXE4d6JXMZSUVdux44ZvSb5he6Mthr4+l0l4ocM3pN8wmjLYOPpdJeKHDN6TfMJoy2Dj6XSXihwzek3zCaMtg4+l0l4ocM3pN8wmjLYOPpdJeKHDN6TfMJoy2Dj6XSXihwzek3zCaMtg4+l0l4ocM3pN8wmjLYOPpdJeKJPoaofpHKj5rXbBG8hw3ONomjxDpj4K1wkLR/Oc4H0gxHGVXbNN7oq3zuWFpGzxnzbkgZTiA67XufwrHOtYtDLar22/ic+wLPEV+KSstZG4G4KWPnNSlZRS3//ABkQ4067o0XupPnKL+vlsOg9U6PxH4Icadd0aL3Unzk/Xy2D1To/Efghxp13RovdSfOT9fLYPVOj8R+CHGnXdGi91J85P18tg9U6PxH4Icadd0aL3Unzk/Xy2D1To/Efghxp13RovdSfOT9fLYPVOj8R+CHGnXdGi91J85P18tg9U6PxH4I8yaVK8A2ZRXsbfVSfOXqx7vmjCp6KU1FuNR3tsRb9RCzLFO5hxZNEWnD1ZG2OB7CrI4k+XKC9IZIpCA5jiCL7COS4Y/aa7zVRiab0suw+i8B4uLpNSdtUvFZ70/E3OGb0m+YUXRlsLvj6XSXihwzek3zCaMtg4+l0l4ocM3pN8wmjLYOPpdJeKHDN6TfMJoy2Dj6XSXihwzek3zCaMtg4+l0l4ocM3pN8wmjLYOPpdJeKHDN6TfMJoy2Dj6XSXij9EzT6zfMJovYeqvTbspLxPa8NoQGOedtOLuIH69w3rKMHJ2Ror4inQjpVHZfPsWt9xyqmvdPg27G//R8fV8Me0KVCjGObze4ocTwjWrezD2I/2ffzd131rUaoAZ2Lbm2V3s043eSLT0fZh1hjfJIxsIfqarZiWvIGsblgaS0Yj0rHA4c8yjBxWZz/AAhiYV5JQ1K+faXVVUzKtjo5Gsexws5j2hzXA7QWnAhbSvKmzy0Ph2tLk42OJNPI7kn+nIfRPY7DHa0Cy0zoqWoscNwjUpZTzW8qOuo5MnyOimY+ORvpMe3VI5sDtB3HYdyiyi46y8o16dZXg7nimqHUvo4t6J2eB9X8uxa5wjPXr2k3DYmrhsqbvHovV3Pm+XVznVpaxtTgMHdE7f8AI7lFnSlDs2l/hcdSxGSyl0Xr+661c0ctT6xDBsBaXd9xqj8z5LfhoWTl+fn3KnhrEaUo0VqTTfbfJfV/+TUstxXWQsgshZBZCyCyFkFkLILIWQWQsgsi7tAGTOApJ6gixll1Ab7WRA2Nt3LfKPDuU2krROZx1TSq22ZbzhaV6kVGUXgH91FFGR28qX8pQq/Hy9pLqOu9E6VqFSptlbwV/qRBQTrAgCAIAgCAIAgL+0fVIqcm0hHqxCPxivEfxYVf05aUU+o+Q4ulxVedPZJrwZRGlLJn0ZlWpAFmyFsze3hOU8+84TyWiurO5bcFzUoaOzzbItZaC0shZBZCyCyFkFkLILIWQWQsgsjHM248Rs7wsovM1Vopwt1r5o7tDU/tDATa4wd2EbfDf3FQKsNGVl3HV4HFcfQU5a1lLtWvuetdTRrVOU90dj9o+j4dL8u1bYUOefgQsTwsvdw+f7v+e7buXXzHPcS83JJPOf8AcB3LeslZaink3KWnN3ltf5kupWR3s1s0KrOl1qePkA2dM/kxt5xrW5R7GgnEXsMVuhSciBieEKdLJZv81svHM3RzS5sWktw1QP40gHJNrHg2bI9+OLsSNYhSowUdRRV8TUrO833cxMlkaAgCA42c2a9NnOzUqYw4i+q8cl7L7S14xGwYbDYXBXjSeTM4TlB6UXZlI55aManN28kV6iAXOsxv1jB9uMbQB6zcMCSGhRp0OeJc4bhNP2auXX5/ngQTB9j4gg/iCFozRa5SSa7U/qn9SRaP81jnhVCJxkEYDpJpG21gBg0AlpbrF2qBcbA47lupQTfUiux2KlThrvKTvfsf2SLU4lKLr6/24fkLdxMNhW8o4jpbl5DiUouvr/bh+QnEw2DlHEdLcvIcSlF19f7cPyE4mGwco4jpbl5DiUouvr/bh+QnEw2DlHEdLcvIcSlF19f7cPyE4mGwco4jpbl5DiUouvr/AG4fkJxMNg5RxHS3LyHEpRdfX+3D8hOJhsHKOI6W5eQ4lKLr6/24fkJxMNg5RxHS3LyJ1m5kSPN2njpodYsjvYvILiXOLnEkAC5LjuC2pWIUpOTbetlD52Vf7dXVT+eZ7e8RngmnadzB/jYqXFyvVZ9K9HqehgIX57vxbtuscpRy7CAIAgCAIAgCAuXQ7VcNQuZ1Uz2jucGy383u8irrCSvSR8y4fpcXj6nXZ+KX1ubWd+jumztmbPNJUsc2MR2hdGAQHOcL68bje7zvW6UFLWVtHEVKN9B2ucPiUouvr/bh+QsOJhsN/KOI6W5eQ4lKLr6/24fkJxMNg5RxHS3LyHEpRdfX+3D8hOJhsHKOI6W5eQ4lKLr6/wBuH5CcTDYOUcR0ty8hxKUXX1/tw/ITiYbByjiOluXkOJSi6+v9uH5CcTDYOUcR0ty8hxKUXX1/tw/ITiYbByjiOluXkamVtCtO2GQ081WZg0mNsj4tRzhi0O1YgbEi23C6cTEco17q7urrmXM7lJFuJB1hsu03GIuMW847eZRXl2l9FqpqfstJ25nsuvzcbVDRSZRkbFCx8kjtjGDWJ5zbcBvJwG9eRg5aj2tXp0VebLezO0PNi1ZcouDzgRTxnkj+pIMX7sG2GBxcCpUKKjrKLE8I1KuUclvZbFPA2la1kbWsY0ANawBrWgYABowAC3FeZEAQBAEAQBAQTPPRjTZw60sVqeoOJewch5+3HsJ+0LHnvsWE6alrJOHxVSg/ZeWzmNrRjmccz6ZzZTG6eV5dI6MktsCRG1ri0EgC5xG17l7GOirGutWdWekyYrI1BAEAQBAEAQBAY6mYU7HPdsa0uPcBcoD5jDzLynek7E95xP43VBUlpTb6z67g6XFYenT2RS8EfqwJIQBAEAQBAEAQFlaFKqz6qInAtie0dxe1529se79FaYCXsNdZwXpXStiIVNsbeD+5aqnHLBAEAQBAEAQBAEBVGcOiI5XyjJOyVkVNLZ7w0XkEhJ4QNaRq2ceVck2LjySFrlTUnmS6GMnRi1Hu6tfmWBm5m1TZtR8HTRtZf0nHlPeedzzid/YNwAWaSWSI05ym9KTuzrr0xCAIAgCAIAgCAIAgCAIAgCAIAgCAICP6QKoUeTqpx9aMx8+MpEQ2A73j/CwqS0YN9RIwlLja8Ke2SXiygFQH14IAgCAIAgCAIAgJfooqv2fKLB1kckdu3ky/lGfNTsBL2muo5T0spXoU6myVvFfYvBWhwgQBAEAQBAEAQBAEAQBAEAQBAEAQBAEAQBAEAQBAEAQBARXPHPynzQkjjnZUOMjS4GMMLRY25Re9tljKaiszfQw8q0rRsut5JdrOQNLdKf4Fb7MXzlH/AFlIuF6N458y8SP58Z/xZxU3AQxVDS57C4yiMDVbd2Gq9xJ1gzm347jpr4qEqbjHWWHBfAGKoYuFWqloq719TtvsQFVp24QBAEAQBAEAQBAb+QMpfQ9TDPqlwjeCQ21y03a+18L6rnW2d42rdh6ip1FJ6ir4Ywc8XhJUoe9k13PyuWfxtUvUVvsxfOVl+tpHGerWP2LxMNTpkoqb0oa3sAbESfDhlnDEwnqI2J4FxOHV6lr7L3b7F82WHTyidrXi9nAOF9uIut5UmRAEAQBAEAQBAEAQBAEAQBAEAQBAEAQBAEAQBAEAQFJ6f/8AyKX+m/8A5BR8RzFxwRrn3fUq6nqHU3onDonZ4dH8uxRJwjPX4nQ4fE1cN/8Am8ui9Xds7suo6tLWtqcNjuidvhzjuUSdKUM+Yv8AC4+liPZWUtj1921dnebK1k4IAgCAIAgCAIAgPL3iMEkgAbScESbdkYTnGEXKTslznNqcpF+EeA6RH5NP6+RUqFBLOXgUeJ4VlP2aGS6T+i+r8GjQdvOJJ2k4nzW9bCpktcnm3rfOfXGS/wBzF/TZ/wAQrE442kAQBAEAQBAEAQBAEAQBAEAQBAEAQBAEAQBAEAQBAcbObNimznj4OojDrei9vJew87X7t2Gw2xBXjSaszKE5QlpRdmURnto7qc1ryC81P1rBiwfzGer94cn7twFGnRaziXmF4SjP2auT2832IaRrf7+R3LRexaOKl+fI3KbKDosH3cOf1h/2/PvWmdGMvdye4scNwnVpezV9qO3/AKXn8+1nUhlbMLtII7P9wUWUXF2ZfUa1OtHTpu6/Pyx7XhtCAIAgCAIDSqsotiuG8p3ZsHef02rdCg5ZvJFXiuFKdJuFP2pbl2v6K76uc5ksjpzd5vzDYB3D/SpUUoq0Sjq1alaWlVd+rUl2L6u76zPk7J8uVJGxQRvkkdsYwXPaTuaBcXJsBvKzjBy1EaviKdGN5vzZdOZGiaLJ2rNXak0u0RDGJnff96e/k9htdSoUlHtOfxOOqVstUdnmWcBZbSEfqAIAgCAIAgCAIAgCAIAgCAIAgCAIAgCAIAgCAIAgCA/CLoCsM9tEseUNaag1IZNphOET+fVsPqnd3Jw2C5K1TpKXaTcLjqlHLXHZ5FL5RyfLkuR0U8b45G7WPFj2EbiDjYi4POosoOOs6ChiKdaN4PzRrscYzrNJB5xv7xvWDSaszfCUqctOm7P59q5/y1jo02UwcJLNPS9U/wDXx81HnQeuOfzLnDcLRdo1/Ze3/l+Xfl1tnQUcuAh6EBhqaptMOUcTsAxJ7gs4U5T1EXE4ulh1ebzepc77F9dS5zlVNY+pw9FvMDie936D8VKhTjDrZQYnHVsRk/ZjsWt9r+i7G2jXA1e5bNZESUVZZIm2ZGjiozo1ZH3gpjY8K4cqQfy2HaCPWPJxBGtiFvhRvnIqsVwmo+zSze3m7tvy7S9c282qbNmPg6aMNvbWeeU95G9zzid+GwXwAUlJLJFJOcpvSk7s669MQgCAIAgCAIAgCAIAgCAIAgCAIAgCAIAgCAIAgCAIAgCAIAgOPnLm1T5zR8HUxh1vReMHsPO1+0bsNh3grxpNWZlCcoS0ouzKIz20d1Oa2tI281NieFaMWD+awej94cnDHVvZRp0Ws4l5heEoz9mrk9vN9iGrQWpkp6h1L6OI6J2eB9X8uxYThGevXtN+HxVXDZU3ePRerufNvXVznUgr2SgknVIFyHYW/QjuUaVGSe0vaHCVCpFtvRazaeVvo11q6NSpykX4R4DpEfk0/mfIrbCglnLwK/E8Kyn7NDJdJ/RfV+DRo2xJNyTtJxJ8Vv6iqtm5PNvW3m33m3kvJsuV5RDTxvkkdiGs5t5JODW4jEkDELKMHLUaa+Jp0Veb7ucuzMnRPDkrVmrdSeYWIj2xMPcf3p7SLbLC4upcKaic/icbUr5ao7PMstbCGEAQBAEAQBAEAQBAEAQBAEAQBAEAQBAEAQBAEAQBAEAQBAEAQBAEAOKArDPXRLFlG8tDqQS7TFsif3Afuj3cnsF7rXOkpdpNw2OqUctcdnkUvlLJ0uSpHRTxvjkbtY8Y23EEYOGBxBINtqiSg46zoKGIp1o3g/NGm8Xt3/oV4ucyqJNxvt+jPWxeGxuxN8ydGtTnNqyyXgpjYh7hy5B/LYdxHrOwxBAct8KHPIqMTwml7NLPr5u7b+ay9c3M3afNqLgqaMMBxc7a5553vOLjt7BsFhgpKSWSKWc5TelJ3Z1V6YhAEAQBAEAQBAEAQBAEAQBAEAQBAEAQBAEAQBAEAQBAEAQBAEAQBAEAQBAcjOTNunzmj4OpjDrX1XDB7Cd7HjEbB2G2IIXjSeTMoTlCWlF2ZR+dGiyryTMxsGrPHI/VY/WbG4E3s17XEY7cW3BsdmxaHQ2FvT4UTS4xZrZzlgZkaKocjas1XqzzixDbXijPYCPrCOdw3CwBxWyFNRIOJxtSvk8ls8yx1sIgQBAEAQBAEAQBAEAQBAEAQBAEAQBAE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9" name="Picture 3"/>
          <p:cNvPicPr>
            <a:picLocks noChangeAspect="1" noChangeArrowheads="1"/>
          </p:cNvPicPr>
          <p:nvPr/>
        </p:nvPicPr>
        <p:blipFill>
          <a:blip r:embed="rId4" cstate="print">
            <a:clrChange>
              <a:clrFrom>
                <a:srgbClr val="FFFFFF"/>
              </a:clrFrom>
              <a:clrTo>
                <a:srgbClr val="FFFFFF">
                  <a:alpha val="0"/>
                </a:srgbClr>
              </a:clrTo>
            </a:clrChange>
          </a:blip>
          <a:srcRect l="37886" t="17471" r="30801" b="40600"/>
          <a:stretch>
            <a:fillRect/>
          </a:stretch>
        </p:blipFill>
        <p:spPr bwMode="auto">
          <a:xfrm>
            <a:off x="6786578" y="1000108"/>
            <a:ext cx="2232248" cy="864096"/>
          </a:xfrm>
          <a:prstGeom prst="rect">
            <a:avLst/>
          </a:prstGeom>
          <a:noFill/>
          <a:ln w="9525">
            <a:noFill/>
            <a:miter lim="800000"/>
            <a:headEnd/>
            <a:tailEnd/>
          </a:ln>
          <a:effectLst>
            <a:outerShdw blurRad="63500" sx="102000" sy="102000" algn="ctr" rotWithShape="0">
              <a:prstClr val="black">
                <a:alpha val="40000"/>
              </a:prstClr>
            </a:outerShdw>
          </a:effectLst>
        </p:spPr>
      </p:pic>
      <p:pic>
        <p:nvPicPr>
          <p:cNvPr id="15" name="Picture 3"/>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131840" y="620688"/>
            <a:ext cx="5602982" cy="864096"/>
          </a:xfrm>
          <a:prstGeom prst="rect">
            <a:avLst/>
          </a:prstGeom>
          <a:noFill/>
          <a:ln w="9525">
            <a:noFill/>
            <a:miter lim="800000"/>
            <a:headEnd/>
            <a:tailEnd/>
          </a:ln>
        </p:spPr>
      </p:pic>
      <p:pic>
        <p:nvPicPr>
          <p:cNvPr id="10" name="Imagen 9"/>
          <p:cNvPicPr>
            <a:picLocks noChangeAspect="1"/>
          </p:cNvPicPr>
          <p:nvPr/>
        </p:nvPicPr>
        <p:blipFill rotWithShape="1">
          <a:blip r:embed="rId6">
            <a:duotone>
              <a:prstClr val="black"/>
              <a:schemeClr val="accent3">
                <a:tint val="45000"/>
                <a:satMod val="400000"/>
              </a:schemeClr>
            </a:duotone>
          </a:blip>
          <a:srcRect l="19008" t="51969" r="58855" b="33266"/>
          <a:stretch/>
        </p:blipFill>
        <p:spPr>
          <a:xfrm>
            <a:off x="67963" y="179337"/>
            <a:ext cx="2880320" cy="1080120"/>
          </a:xfrm>
          <a:prstGeom prst="rect">
            <a:avLst/>
          </a:prstGeom>
          <a:ln>
            <a:noFill/>
          </a:ln>
          <a:effectLst>
            <a:outerShdw blurRad="190500" algn="tl" rotWithShape="0">
              <a:srgbClr val="000000">
                <a:alpha val="70000"/>
              </a:srgbClr>
            </a:outerShdw>
          </a:effectLst>
        </p:spPr>
      </p:pic>
      <p:pic>
        <p:nvPicPr>
          <p:cNvPr id="2" name="Imagen 1">
            <a:extLst>
              <a:ext uri="{FF2B5EF4-FFF2-40B4-BE49-F238E27FC236}">
                <a16:creationId xmlns:a16="http://schemas.microsoft.com/office/drawing/2014/main" id="{7A116EFB-D5AA-2543-A8A5-8614FC7D5F4A}"/>
              </a:ext>
            </a:extLst>
          </p:cNvPr>
          <p:cNvPicPr>
            <a:picLocks noChangeAspect="1"/>
          </p:cNvPicPr>
          <p:nvPr/>
        </p:nvPicPr>
        <p:blipFill>
          <a:blip r:embed="rId7"/>
          <a:stretch>
            <a:fillRect/>
          </a:stretch>
        </p:blipFill>
        <p:spPr>
          <a:xfrm>
            <a:off x="0" y="1926135"/>
            <a:ext cx="9144000" cy="2322133"/>
          </a:xfrm>
          <a:prstGeom prst="rect">
            <a:avLst/>
          </a:prstGeom>
        </p:spPr>
      </p:pic>
      <p:sp>
        <p:nvSpPr>
          <p:cNvPr id="11" name="Rectángulo 10">
            <a:extLst>
              <a:ext uri="{FF2B5EF4-FFF2-40B4-BE49-F238E27FC236}">
                <a16:creationId xmlns:a16="http://schemas.microsoft.com/office/drawing/2014/main" id="{8A12CBD2-ED9D-F247-9A8D-E3E68FA9E447}"/>
              </a:ext>
            </a:extLst>
          </p:cNvPr>
          <p:cNvSpPr/>
          <p:nvPr/>
        </p:nvSpPr>
        <p:spPr>
          <a:xfrm>
            <a:off x="240263" y="4401587"/>
            <a:ext cx="8683625" cy="1938992"/>
          </a:xfrm>
          <a:prstGeom prst="rect">
            <a:avLst/>
          </a:prstGeom>
        </p:spPr>
        <p:txBody>
          <a:bodyPr wrap="square">
            <a:spAutoFit/>
          </a:bodyPr>
          <a:lstStyle/>
          <a:p>
            <a:pPr algn="just"/>
            <a:r>
              <a:rPr lang="es-AR" sz="2000" dirty="0">
                <a:solidFill>
                  <a:srgbClr val="000000"/>
                </a:solidFill>
                <a:latin typeface="system-ui"/>
              </a:rPr>
              <a:t>1 Corintios 12:12-27</a:t>
            </a:r>
          </a:p>
          <a:p>
            <a:pPr algn="just"/>
            <a:r>
              <a:rPr lang="es-AR" sz="2000" dirty="0">
                <a:solidFill>
                  <a:srgbClr val="000000"/>
                </a:solidFill>
                <a:latin typeface="system-ui"/>
              </a:rPr>
              <a:t>Reina-Valera 1960</a:t>
            </a:r>
          </a:p>
          <a:p>
            <a:pPr algn="just"/>
            <a:r>
              <a:rPr lang="es-AR" sz="2000" b="1" baseline="30000" dirty="0">
                <a:solidFill>
                  <a:srgbClr val="000000"/>
                </a:solidFill>
                <a:latin typeface="system-ui"/>
              </a:rPr>
              <a:t>12 </a:t>
            </a:r>
            <a:r>
              <a:rPr lang="es-AR" sz="2000" dirty="0">
                <a:solidFill>
                  <a:srgbClr val="000000"/>
                </a:solidFill>
                <a:latin typeface="system-ui"/>
              </a:rPr>
              <a:t>Porque así como el cuerpo es uno, y tiene muchos miembros, pero todos los miembros del cuerpo, siendo muchos, son un solo cuerpo, así también Cristo.</a:t>
            </a:r>
          </a:p>
          <a:p>
            <a:pPr algn="just"/>
            <a:r>
              <a:rPr lang="es-AR" sz="2000" b="1" baseline="30000" dirty="0">
                <a:solidFill>
                  <a:srgbClr val="000000"/>
                </a:solidFill>
                <a:latin typeface="system-ui"/>
              </a:rPr>
              <a:t>13 </a:t>
            </a:r>
            <a:r>
              <a:rPr lang="es-AR" sz="2000" dirty="0">
                <a:solidFill>
                  <a:srgbClr val="000000"/>
                </a:solidFill>
                <a:latin typeface="system-ui"/>
              </a:rPr>
              <a:t>Porque por un solo Espíritu fuimos todos bautizados en un cuerpo, sean judíos o griegos, sean esclavos o libres; y a todos se nos dio a beber de un mismo Espíritu. </a:t>
            </a:r>
            <a:endParaRPr lang="es-AR" sz="2000" b="0" i="0" dirty="0">
              <a:solidFill>
                <a:srgbClr val="000000"/>
              </a:solidFill>
              <a:effectLst/>
              <a:latin typeface="system-ui"/>
            </a:endParaRPr>
          </a:p>
        </p:txBody>
      </p:sp>
    </p:spTree>
    <p:extLst>
      <p:ext uri="{BB962C8B-B14F-4D97-AF65-F5344CB8AC3E}">
        <p14:creationId xmlns:p14="http://schemas.microsoft.com/office/powerpoint/2010/main" val="1757805618"/>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noChangeArrowheads="1"/>
          </p:cNvPicPr>
          <p:nvPr/>
        </p:nvPicPr>
        <p:blipFill>
          <a:blip r:embed="rId3"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sp>
        <p:nvSpPr>
          <p:cNvPr id="4" name="3 Rectángulo"/>
          <p:cNvSpPr/>
          <p:nvPr/>
        </p:nvSpPr>
        <p:spPr>
          <a:xfrm>
            <a:off x="0" y="332656"/>
            <a:ext cx="9144000" cy="144016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11 CuadroTexto"/>
          <p:cNvSpPr txBox="1"/>
          <p:nvPr/>
        </p:nvSpPr>
        <p:spPr>
          <a:xfrm>
            <a:off x="1619672" y="644495"/>
            <a:ext cx="316835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7200" b="0" i="0" u="none" strike="noStrike" kern="1200" cap="none" spc="0" normalizeH="0" baseline="0" noProof="0" dirty="0">
                <a:ln>
                  <a:noFill/>
                </a:ln>
                <a:solidFill>
                  <a:srgbClr val="219EEB"/>
                </a:solidFill>
                <a:effectLst/>
                <a:uLnTx/>
                <a:uFillTx/>
                <a:latin typeface="Calibri"/>
                <a:ea typeface="+mn-ea"/>
                <a:cs typeface="+mn-cs"/>
              </a:rPr>
              <a:t>………</a:t>
            </a:r>
            <a:endParaRPr kumimoji="0" lang="es-ES" sz="7200" b="0" i="0" u="none" strike="noStrike" kern="1200" cap="none" spc="0" normalizeH="0" baseline="0" noProof="0" dirty="0">
              <a:ln>
                <a:noFill/>
              </a:ln>
              <a:solidFill>
                <a:srgbClr val="219EEB"/>
              </a:solidFill>
              <a:effectLst/>
              <a:uLnTx/>
              <a:uFillTx/>
              <a:latin typeface="Calibri"/>
              <a:ea typeface="+mn-ea"/>
              <a:cs typeface="+mn-cs"/>
            </a:endParaRPr>
          </a:p>
        </p:txBody>
      </p:sp>
      <p:sp>
        <p:nvSpPr>
          <p:cNvPr id="1034" name="AutoShape 10" descr="data:image/jpeg;base64,/9j/4AAQSkZJRgABAQAAAQABAAD/2wCEAAkGBxQHEhQTEhQQFhUWGBcYGRYTFBwVGxkbGRoYFxUbHBYZHCghGB4lGxgUIjEtKCorLi4uGB8zODMsNy0tLisBCgoKDg0OGxAQGzclHyQsLCwyLDcxNCwuLCwsLDQsLDQuLDQsLDA3NCwsLSwsLC84Lyw0NCwvLCw0NDIsLCwsLP/AABEIAJ8BPQMBEQACEQEDEQH/xAAcAAEAAgMBAQEAAAAAAAAAAAAABgcDBAUCCAH/xABEEAABAwIBBgoGBwgCAwAAAAABAAIDBBEhBQYHEjFBExciUVJTYXGBkTJCkpPR0xUjYnKhscEUM0Njc4Lh8LLSNIOi/8QAGwEBAAIDAQEAAAAAAAAAAAAAAAQFAgMGAQf/xAA6EQACAQICBAoJBQEBAQEAAAAAAQIDEQQhEjFRoQUTFUFSYXGBkdEGFiIyU7HB4fAUYpKi4kKC8TP/2gAMAwEAAhEDEQA/ALxQBAEAQBAEAQBAEAQBAEAQBAEAQBAcfLedFJkLCeZjXWvwYu955vq23dbttZYylGKvJ2NtGhUrS0aUXJ9SuQHLWlh8nJpIA0dZUYnttEw2G6xLvBQ6mOgvdVzo8J6LYipnXkorZrflvZCK3OCrr3a8lVUl27VldEBt9FsZa1px2gX7VEli6rd72Ojo+j+Bpw0XDS628/pbusd/I+kqtydhJwdQ3mk5D+z6xg2d7XHtW6njmvfRV4v0Upyzw87dTzXjr+ZO8j6S6Kvwkc6nd/PADe08KCWAfeLT2KbTr056mczi+CcXhc6kMtqzX277ExjkEoDmkEHEEG4PcQtxXHpAEAQBAEAQBAEAQBAEAQBAEAQBAEAQBAEAQBAEAQBAEAQBAEAQBAEBXecWlykyY58ULZJpGEtNwYow5ps4F7mlx3+i0g22rXOqo9ZNw2AqV30Vtd91k2/zMgeVdINXl/WHDcGzoU4MWFza7/TJtgbOAPMoFbFVeZWOs4O4AwLzlLjGtfMvDXvI+1obe283PaTtPeoMpOTu2dTSo06UdGnFJbErH6vDYEAQBAbeSspzZGOtTSyREm5DDySbWu6M3Y42ttBW6niakNTKrF8DYPE5zhZ7Vk/v33JhkbTMYbCqjbKOnByH+7dyXE8+s0disoYhvKcbHGYrgaEfaw9VSWxpp+NrPcWbmznLT5zxGWme5zWnVcHMcwtdYGxDgL4EYi47VJTT1FHOEoO0lZnXXpiEAQBAEAQBAEAQBAEAQBAEAQBAEAQBAEAQBAEAQBAEAQBAEAQHztlfRxlOonme2kcWulkc08NALgvJBsZbjAhRZ0ZOTZeUOEaMKUYu90jg01C/J5kjkGq9r3Nc3Wa7VLOQ4azSQbEHYVX4nKejsOx4EtPDuqtUm33L2fmmbCjlyEAQBAEAQHnJWZdblsPkpoOFYHubrCWJtjg6xa+QEYObu3hWdOm5wUkcJjMXTw2InSle6b8HmtzLj0P5v1Ob1POyqiMTnS6zQXsfcajRe7HOAxBUunFxjZnP42vGtV0o6rE+WwiBAEAQBAEAQBAEAQBAEAQBAEAQBAEAQBAEAQBAEAQBAEAQBAEBjqJhTtc9xs1oLieYAXP4ID5mkndVOdI/0pHOe7G/KeS52O/ElUNWWlNvrPrXB9HiMLTpvWoq/bbPeeVrJgQBAEAQBAWdoUrf/KgOy8cox2kgsfh2BkXmrXAyvBrYzgPSqjo4qNTmlHen5NFoqacwEAQBAEAQBAEAQBAEAQBAEAQBAEAQBAEAQBAR/LeelFkUlskzS8YcHF9Y8HmcG31P7rLCdSMPediTh8JXxLtRg5fLx1ECyzpWmnwpYWRDpzfWPt2MadVp8XjsUOpjor3Fc6PCeitWWeIno9SzfjqW86OhnLs+XjWvnmkls6INLyLAWkuQ1tmtuRfADCylUZSlH2tZQ8IUqVKtaj7tsudvmv361a2VizFtIIQBAEAQBARnSRW/sOTqg73tEQ/9pEbrdzXOPgtdWWjBvqJeAocfiadPbJeHPuKGVCfWwgCAIAgCAICV6Lq39jyjEN0rJIj4jhB+MbR4qbgZWm1tRy3pVQ0sNCov+ZbmvNIvRWpwQQBAEAQBAEBRNZn1XZIyhWRsn1mtml1I5m8IzV1yLDEPAbzBwHKHModfESpyuldHRcF8E0MbS0ZScZ609aavZ3XV2rWiYZG0rwy4VUT4j047ys8Wga47gHd6yp4ynLXka8X6OYyhnBaa6tfh5XJzkvK8GV269PLHIML6jgbX3OG1p7DYqSnfNFHKLi9GSs9hur0xCAIAgCAIAgCAIDnZXy7T5FF6iaOO+wOPKd91g5TvAFeNpK7M6dOdSWjBNvYs34EDy1pZa27aOFzjjaSfkNHMRG06zh2EsKi1MbTjqzL/AAno1i62dS0F15vwX1aILlnOqsy1cTTv1T/Dj+qZstbVbi8feLlCqYypLVkdLhfRzB0c5LTfXq8NXjc4zWhgsAAOYYKK23my9jCMFoxVkuYx1MZmaWg6pIte1+/eNyyhJRkm0acTSlVpSpwlotq19fbzrm6+skGYucsmZzJWsZHIZS0ku1m2DQQ0AA9rj49imwxqiraO/wCxzWI9GZ1paTqpZW93/RJ+Nio6iDzd8Vlyh+3f9iP6ov439f8AQ42KjqIPN3xTlD9u/wCw9UX8b+v+hxsVHUQebvinKH7d/wBh6ov439f9DjYqOog83fFOUP27/sPVF/G/r/ocbFR1EHm74pyh+3f9h6ov439f9HmbS5PE0uMEFgCdrt2POso47SaSjv8Asa63otxVOVSVbJJv3dn/AKNvTJlsNpqJjtZvDEynVBI5DGgtNsdswP8Aat2LTdOy5ys4AnThjFUqaop8zeby5r8zZVH0lHzu9h3wVXxE/wAaO65Vwu1/xl5D6Sj53ew74JxE/wAaHKuF2v8AjLyH0lHzu9h3wTiJ/jQ5Vwu1/wAZeQ+ko+d3sO+CcRP8aHKuF2v+MvIfSUfO72HfBOIn+NDlXC7X/GXkPpKPnd7DvgnET/Ghyrhdr/jLyH0lHzu9h3wTiJ/jQ5Vwu1/xl5G1kvLjKGeGUF945I34NIJDXAkYi2IBHit1CnOFRP6lfwrjcNiMHUppu9rr2XrWa5uovXSBnY/NVkDmMY8yvczlki1ml27uKsq1Ti4aVrnE8HYNYyuqOlo3vna+rPaiHcbFR1EHm74qHyh+3f8AY6P1Rfxv6/6HGxUdRB5u+Kcoft3/AGHqi/jf1/0ONio6iDzd8U5Q/bv+w9UX8b+v+hxsVHUQebvinKH7d/2Hqi/jf1/0ONio6iDzd8U5Q/bv+w9UX8b+v+hxsVHUQebvinKH7d/2Hqi/jf1/0V1lgOylVSVN2sMkhkLQCbF3pi5Owku7r9i01MSp39nX1/YtMFwLUwzharfRd/d5ude9z3fz5j2oh0J+xuMTg9hc142PY4scO57SCPArOFSUPddiNicHQxKtWgpfPuetEtyPpHrcm2D3MqGdGYar7WwAlZsxxu5rzt8JlPHSXvq5zeL9FaUs6E9Hqea8dfzJ3kbSdR11hNr07t/Ci7O20rcAO12qplPEU56mc1i+BsZhs5wutqzXmu9ImUE7ahocxzXNOIc0hwPcRgVvKsyIAgCAwVtZHQML5ZI42Da6RwY0f3ONkBCss6UqWju2nbJUOxxH1cdxzvcLkHcWtcO1R6mKpw579hb4TgLG4nNQ0Vtllu17iCZaz/rsq3AlEDDcatONU2PPKbvuOdpb3KFPHTfuqx02F9FsPDOvJyezUvPeiLnlEuNy5xuXE3JPOScSe9RJTlJ3k7nRUMNSoR0aUVFdSsFibwgCAIAgCAIAgCAIDSyvJqRkdIgfqfwBW7Dq877Cr4XqaOGcek0vq9yZbukTM+pzphyf+zhh4KJ4drv1fTbBq2vt9ByuKsHJWR86wOJjQk3Ja0Qnikyj0IPej4LRxEtpZcrUtj3eY4pMo9CD3o+CcRLaOVqWx7vMcUmUehB70fBOIltHK1LY93mOKTKPQg96PgnES2jlalse7zHFJlHoQe9HwTiJbRytS2Pd5jikyj0IPej4JxEto5WpbHu8xxSZR6EHvR8E4iW0crUtj3eYGiTKI9SD3o+CyjQkncwqcKUpQcUnmmubzJjp+dwVPSu3NmJvb7JJHiA5Z11eFtpF4KqcXiFU6Ofg03uuVoqM+phD0IAgCAIAgCAIAgCA2MnV8uSna9PLJE69yY3Focdg1m+i/wDuBW2nXqQ1MrcXwThMVnUhntWT8V9bk2yJpTqKWzamNk7emz6qTvI9Bx7gwKbTx6/7RzWK9FJrPDzv1PJ+K8kTvImflFliwEojebfVz/VuudwJOq8/dc5TYVYT91nNYnBYjDO1aDXXzeOreSZZkU+V8s5XknqZXTufLaSQNc9xc5gLjg25wbswFtm9V2Ii5tq/dzHY8EVaeFhGTpp3S9q3tK/zXVk+0ywzNnF2kEf7tG4qvlFxdmdfRr060dOm7r817H1GReG4IAgCAIAgCAIAgCAIAgMdHQ/TNbS020Pe0OH2XOAcfBjZFOwcbu/X8vxHK+klfRjoLmi/7Oy3KR9RgWVocGEAQBAEAQBAEAQEJ0xZM+kcmSmwLoXMlF92qdWQ+7dIsKivFkjCz0K0W9vzyKOyfJwkbTvtY97eSfxCpKqtNn1Hg+pxmGg3rtZ9qye9GwtZNCAIAgCAIAgCAIAgCAIDUrK1sF2+k7oj9TsA/wBxW2nSlLPUtpXYzH0qN4e9Lo+fMvnsTJLo9y7UwiZrZpGsHB6sbXEsYOXg1pwbuva17DBW2HeVr3Pn/C0IqamoqN75JWSt+ZvLsRxs9s2anN6d5njsyR7iyVp1mOuS4DW9V3Y4A4G1xitVWm02ybgsZTlCNPU0ku3sI6xxjOs0kHnG/sI3rS7NWZZQlKnLTpuz27e3b+WOhTZTBwks09Ieif8Ar4+ajzoPXHP5lzhuFov2a60Xt/5fl35dd8joqOXAQ9PxztXE4d6JXMZSUVdux44ZvSb5he6Mthr4+l0l4ocM3pN8wmjLYOPpdJeKHDN6TfMJoy2Dj6XSXihwzek3zCaMtg4+l0l4ocM3pN8wmjLYOPpdJeKHDN6TfMJoy2Dj6XSXihwzek3zCaMtg4+l0l4ocM3pN8wmjLYOPpdJeKJPoaofpHKj5rXbBG8hw3ONomjxDpj4K1wkLR/Oc4H0gxHGVXbNN7oq3zuWFpGzxnzbkgZTiA67XufwrHOtYtDLar22/ic+wLPEV+KSstZG4G4KWPnNSlZRS3//ABkQ4067o0XupPnKL+vlsOg9U6PxH4Icadd0aL3Unzk/Xy2D1To/Efghxp13RovdSfOT9fLYPVOj8R+CHGnXdGi91J85P18tg9U6PxH4Icadd0aL3Unzk/Xy2D1To/Efghxp13RovdSfOT9fLYPVOj8R+CHGnXdGi91J85P18tg9U6PxH4I8yaVK8A2ZRXsbfVSfOXqx7vmjCp6KU1FuNR3tsRb9RCzLFO5hxZNEWnD1ZG2OB7CrI4k+XKC9IZIpCA5jiCL7COS4Y/aa7zVRiab0suw+i8B4uLpNSdtUvFZ70/E3OGb0m+YUXRlsLvj6XSXihwzek3zCaMtg4+l0l4ocM3pN8wmjLYOPpdJeKHDN6TfMJoy2Dj6XSXihwzek3zCaMtg4+l0l4ocM3pN8wmjLYOPpdJeKHDN6TfMJoy2Dj6XSXij9EzT6zfMJovYeqvTbspLxPa8NoQGOedtOLuIH69w3rKMHJ2Ror4inQjpVHZfPsWt9xyqmvdPg27G//R8fV8Me0KVCjGObze4ocTwjWrezD2I/2ffzd131rUaoAZ2Lbm2V3s043eSLT0fZh1hjfJIxsIfqarZiWvIGsblgaS0Yj0rHA4c8yjBxWZz/AAhiYV5JQ1K+faXVVUzKtjo5Gsexws5j2hzXA7QWnAhbSvKmzy0Ph2tLk42OJNPI7kn+nIfRPY7DHa0Cy0zoqWoscNwjUpZTzW8qOuo5MnyOimY+ORvpMe3VI5sDtB3HYdyiyi46y8o16dZXg7nimqHUvo4t6J2eB9X8uxa5wjPXr2k3DYmrhsqbvHovV3Pm+XVznVpaxtTgMHdE7f8AI7lFnSlDs2l/hcdSxGSyl0Xr+661c0ctT6xDBsBaXd9xqj8z5LfhoWTl+fn3KnhrEaUo0VqTTfbfJfV/+TUstxXWQsgshZBZCyCyFkFkLILIWQWQsgsi7tAGTOApJ6gixll1Ab7WRA2Nt3LfKPDuU2krROZx1TSq22ZbzhaV6kVGUXgH91FFGR28qX8pQq/Hy9pLqOu9E6VqFSptlbwV/qRBQTrAgCAIAgCAIAgL+0fVIqcm0hHqxCPxivEfxYVf05aUU+o+Q4ulxVedPZJrwZRGlLJn0ZlWpAFmyFsze3hOU8+84TyWiurO5bcFzUoaOzzbItZaC0shZBZCyCyFkFkLILIWQWQsgsjHM248Rs7wsovM1Vopwt1r5o7tDU/tDATa4wd2EbfDf3FQKsNGVl3HV4HFcfQU5a1lLtWvuetdTRrVOU90dj9o+j4dL8u1bYUOefgQsTwsvdw+f7v+e7buXXzHPcS83JJPOf8AcB3LeslZaink3KWnN3ltf5kupWR3s1s0KrOl1qePkA2dM/kxt5xrW5R7GgnEXsMVuhSciBieEKdLJZv81svHM3RzS5sWktw1QP40gHJNrHg2bI9+OLsSNYhSowUdRRV8TUrO833cxMlkaAgCA42c2a9NnOzUqYw4i+q8cl7L7S14xGwYbDYXBXjSeTM4TlB6UXZlI55aManN28kV6iAXOsxv1jB9uMbQB6zcMCSGhRp0OeJc4bhNP2auXX5/ngQTB9j4gg/iCFozRa5SSa7U/qn9SRaP81jnhVCJxkEYDpJpG21gBg0AlpbrF2qBcbA47lupQTfUiux2KlThrvKTvfsf2SLU4lKLr6/24fkLdxMNhW8o4jpbl5DiUouvr/bh+QnEw2DlHEdLcvIcSlF19f7cPyE4mGwco4jpbl5DiUouvr/bh+QnEw2DlHEdLcvIcSlF19f7cPyE4mGwco4jpbl5DiUouvr/AG4fkJxMNg5RxHS3LyHEpRdfX+3D8hOJhsHKOI6W5eQ4lKLr6/24fkJxMNg5RxHS3LyJ1m5kSPN2njpodYsjvYvILiXOLnEkAC5LjuC2pWIUpOTbetlD52Vf7dXVT+eZ7e8RngmnadzB/jYqXFyvVZ9K9HqehgIX57vxbtuscpRy7CAIAgCAIAgCAuXQ7VcNQuZ1Uz2jucGy383u8irrCSvSR8y4fpcXj6nXZ+KX1ubWd+jumztmbPNJUsc2MR2hdGAQHOcL68bje7zvW6UFLWVtHEVKN9B2ucPiUouvr/bh+QsOJhsN/KOI6W5eQ4lKLr6/24fkJxMNg5RxHS3LyHEpRdfX+3D8hOJhsHKOI6W5eQ4lKLr6/wBuH5CcTDYOUcR0ty8hxKUXX1/tw/ITiYbByjiOluXkOJSi6+v9uH5CcTDYOUcR0ty8hxKUXX1/tw/ITiYbByjiOluXkamVtCtO2GQ081WZg0mNsj4tRzhi0O1YgbEi23C6cTEco17q7urrmXM7lJFuJB1hsu03GIuMW847eZRXl2l9FqpqfstJ25nsuvzcbVDRSZRkbFCx8kjtjGDWJ5zbcBvJwG9eRg5aj2tXp0VebLezO0PNi1ZcouDzgRTxnkj+pIMX7sG2GBxcCpUKKjrKLE8I1KuUclvZbFPA2la1kbWsY0ANawBrWgYABowAC3FeZEAQBAEAQBAQTPPRjTZw60sVqeoOJewch5+3HsJ+0LHnvsWE6alrJOHxVSg/ZeWzmNrRjmccz6ZzZTG6eV5dI6MktsCRG1ri0EgC5xG17l7GOirGutWdWekyYrI1BAEAQBAEAQBAY6mYU7HPdsa0uPcBcoD5jDzLynek7E95xP43VBUlpTb6z67g6XFYenT2RS8EfqwJIQBAEAQBAEAQFlaFKqz6qInAtie0dxe1529se79FaYCXsNdZwXpXStiIVNsbeD+5aqnHLBAEAQBAEAQBAEBVGcOiI5XyjJOyVkVNLZ7w0XkEhJ4QNaRq2ceVck2LjySFrlTUnmS6GMnRi1Hu6tfmWBm5m1TZtR8HTRtZf0nHlPeedzzid/YNwAWaSWSI05ym9KTuzrr0xCAIAgCAIAgCAIAgCAIAgCAIAgCAICP6QKoUeTqpx9aMx8+MpEQ2A73j/CwqS0YN9RIwlLja8Ke2SXiygFQH14IAgCAIAgCAIAgJfooqv2fKLB1kckdu3ky/lGfNTsBL2muo5T0spXoU6myVvFfYvBWhwgQBAEAQBAEAQBAEAQBAEAQBAEAQBAEAQBAEAQBAEAQBARXPHPynzQkjjnZUOMjS4GMMLRY25Re9tljKaiszfQw8q0rRsut5JdrOQNLdKf4Fb7MXzlH/AFlIuF6N458y8SP58Z/xZxU3AQxVDS57C4yiMDVbd2Gq9xJ1gzm347jpr4qEqbjHWWHBfAGKoYuFWqloq719TtvsQFVp24QBAEAQBAEAQBAb+QMpfQ9TDPqlwjeCQ21y03a+18L6rnW2d42rdh6ip1FJ6ir4Ywc8XhJUoe9k13PyuWfxtUvUVvsxfOVl+tpHGerWP2LxMNTpkoqb0oa3sAbESfDhlnDEwnqI2J4FxOHV6lr7L3b7F82WHTyidrXi9nAOF9uIut5UmRAEAQBAEAQBAEAQBAEAQBAEAQBAEAQBAEAQBAEAQFJ6f/8AyKX+m/8A5BR8RzFxwRrn3fUq6nqHU3onDonZ4dH8uxRJwjPX4nQ4fE1cN/8Am8ui9Xds7suo6tLWtqcNjuidvhzjuUSdKUM+Yv8AC4+liPZWUtj1921dnebK1k4IAgCAIAgCAIAgPL3iMEkgAbScESbdkYTnGEXKTslznNqcpF+EeA6RH5NP6+RUqFBLOXgUeJ4VlP2aGS6T+i+r8GjQdvOJJ2k4nzW9bCpktcnm3rfOfXGS/wBzF/TZ/wAQrE442kAQBAEAQBAEAQBAEAQBAEAQBAEAQBAEAQBAEAQBAcbObNimznj4OojDrei9vJew87X7t2Gw2xBXjSaszKE5QlpRdmURnto7qc1ryC81P1rBiwfzGer94cn7twFGnRaziXmF4SjP2auT2832IaRrf7+R3LRexaOKl+fI3KbKDosH3cOf1h/2/PvWmdGMvdye4scNwnVpezV9qO3/AKXn8+1nUhlbMLtII7P9wUWUXF2ZfUa1OtHTpu6/Pyx7XhtCAIAgCAIDSqsotiuG8p3ZsHef02rdCg5ZvJFXiuFKdJuFP2pbl2v6K76uc5ksjpzd5vzDYB3D/SpUUoq0Sjq1alaWlVd+rUl2L6u76zPk7J8uVJGxQRvkkdsYwXPaTuaBcXJsBvKzjBy1EaviKdGN5vzZdOZGiaLJ2rNXak0u0RDGJnff96e/k9htdSoUlHtOfxOOqVstUdnmWcBZbSEfqAIAgCAIAgCAIAgCAIAgCAIAgCAIAgCAIAgCAIAgCA/CLoCsM9tEseUNaag1IZNphOET+fVsPqnd3Jw2C5K1TpKXaTcLjqlHLXHZ5FL5RyfLkuR0U8b45G7WPFj2EbiDjYi4POosoOOs6ChiKdaN4PzRrscYzrNJB5xv7xvWDSaszfCUqctOm7P59q5/y1jo02UwcJLNPS9U/wDXx81HnQeuOfzLnDcLRdo1/Ze3/l+Xfl1tnQUcuAh6EBhqaptMOUcTsAxJ7gs4U5T1EXE4ulh1ebzepc77F9dS5zlVNY+pw9FvMDie936D8VKhTjDrZQYnHVsRk/ZjsWt9r+i7G2jXA1e5bNZESUVZZIm2ZGjiozo1ZH3gpjY8K4cqQfy2HaCPWPJxBGtiFvhRvnIqsVwmo+zSze3m7tvy7S9c282qbNmPg6aMNvbWeeU95G9zzid+GwXwAUlJLJFJOcpvSk7s669MQgCAIAgCAIAgCAIAgCAIAgCAIAgCAIAgCAIAgCAIAgCAIAgOPnLm1T5zR8HUxh1vReMHsPO1+0bsNh3grxpNWZlCcoS0ouzKIz20d1Oa2tI281NieFaMWD+awej94cnDHVvZRp0Ws4l5heEoz9mrk9vN9iGrQWpkp6h1L6OI6J2eB9X8uxYThGevXtN+HxVXDZU3ePRerufNvXVznUgr2SgknVIFyHYW/QjuUaVGSe0vaHCVCpFtvRazaeVvo11q6NSpykX4R4DpEfk0/mfIrbCglnLwK/E8Kyn7NDJdJ/RfV+DRo2xJNyTtJxJ8Vv6iqtm5PNvW3m33m3kvJsuV5RDTxvkkdiGs5t5JODW4jEkDELKMHLUaa+Jp0Veb7ucuzMnRPDkrVmrdSeYWIj2xMPcf3p7SLbLC4upcKaic/icbUr5ao7PMstbCGEAQBAEAQBAEAQBAEAQBAEAQBAEAQBAEAQBAEAQBAEAQBAEAQBAEAOKArDPXRLFlG8tDqQS7TFsif3Afuj3cnsF7rXOkpdpNw2OqUctcdnkUvlLJ0uSpHRTxvjkbtY8Y23EEYOGBxBINtqiSg46zoKGIp1o3g/NGm8Xt3/oV4ucyqJNxvt+jPWxeGxuxN8ydGtTnNqyyXgpjYh7hy5B/LYdxHrOwxBAct8KHPIqMTwml7NLPr5u7b+ay9c3M3afNqLgqaMMBxc7a5553vOLjt7BsFhgpKSWSKWc5TelJ3Z1V6YhAEAQBAEAQBAEAQBAEAQBAEAQBAEAQBAEAQBAEAQBAEAQBAEAQBAEAQBAcjOTNunzmj4OpjDrX1XDB7Cd7HjEbB2G2IIXjSeTMoTlCWlF2ZR+dGiyryTMxsGrPHI/VY/WbG4E3s17XEY7cW3BsdmxaHQ2FvT4UTS4xZrZzlgZkaKocjas1XqzzixDbXijPYCPrCOdw3CwBxWyFNRIOJxtSvk8ls8yx1sIgQBAEAQBAEAQBAEAQBAEAQBAEAQBAE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9" name="Picture 3"/>
          <p:cNvPicPr>
            <a:picLocks noChangeAspect="1" noChangeArrowheads="1"/>
          </p:cNvPicPr>
          <p:nvPr/>
        </p:nvPicPr>
        <p:blipFill>
          <a:blip r:embed="rId4" cstate="print">
            <a:clrChange>
              <a:clrFrom>
                <a:srgbClr val="FFFFFF"/>
              </a:clrFrom>
              <a:clrTo>
                <a:srgbClr val="FFFFFF">
                  <a:alpha val="0"/>
                </a:srgbClr>
              </a:clrTo>
            </a:clrChange>
          </a:blip>
          <a:srcRect l="37886" t="17471" r="30801" b="40600"/>
          <a:stretch>
            <a:fillRect/>
          </a:stretch>
        </p:blipFill>
        <p:spPr bwMode="auto">
          <a:xfrm>
            <a:off x="6786578" y="1000108"/>
            <a:ext cx="2232248" cy="864096"/>
          </a:xfrm>
          <a:prstGeom prst="rect">
            <a:avLst/>
          </a:prstGeom>
          <a:noFill/>
          <a:ln w="9525">
            <a:noFill/>
            <a:miter lim="800000"/>
            <a:headEnd/>
            <a:tailEnd/>
          </a:ln>
          <a:effectLst>
            <a:outerShdw blurRad="63500" sx="102000" sy="102000" algn="ctr" rotWithShape="0">
              <a:prstClr val="black">
                <a:alpha val="40000"/>
              </a:prstClr>
            </a:outerShdw>
          </a:effectLst>
        </p:spPr>
      </p:pic>
      <p:pic>
        <p:nvPicPr>
          <p:cNvPr id="15" name="Picture 3"/>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131840" y="620688"/>
            <a:ext cx="5602982" cy="864096"/>
          </a:xfrm>
          <a:prstGeom prst="rect">
            <a:avLst/>
          </a:prstGeom>
          <a:noFill/>
          <a:ln w="9525">
            <a:noFill/>
            <a:miter lim="800000"/>
            <a:headEnd/>
            <a:tailEnd/>
          </a:ln>
        </p:spPr>
      </p:pic>
      <p:pic>
        <p:nvPicPr>
          <p:cNvPr id="10" name="Imagen 9"/>
          <p:cNvPicPr>
            <a:picLocks noChangeAspect="1"/>
          </p:cNvPicPr>
          <p:nvPr/>
        </p:nvPicPr>
        <p:blipFill rotWithShape="1">
          <a:blip r:embed="rId6">
            <a:duotone>
              <a:prstClr val="black"/>
              <a:schemeClr val="accent3">
                <a:tint val="45000"/>
                <a:satMod val="400000"/>
              </a:schemeClr>
            </a:duotone>
          </a:blip>
          <a:srcRect l="19008" t="51969" r="58855" b="33266"/>
          <a:stretch/>
        </p:blipFill>
        <p:spPr>
          <a:xfrm>
            <a:off x="67963" y="179337"/>
            <a:ext cx="2880320" cy="1080120"/>
          </a:xfrm>
          <a:prstGeom prst="rect">
            <a:avLst/>
          </a:prstGeom>
          <a:ln>
            <a:noFill/>
          </a:ln>
          <a:effectLst>
            <a:outerShdw blurRad="190500" algn="tl" rotWithShape="0">
              <a:srgbClr val="000000">
                <a:alpha val="70000"/>
              </a:srgbClr>
            </a:outerShdw>
          </a:effectLst>
        </p:spPr>
      </p:pic>
      <p:sp>
        <p:nvSpPr>
          <p:cNvPr id="2" name="Rectángulo 1">
            <a:extLst>
              <a:ext uri="{FF2B5EF4-FFF2-40B4-BE49-F238E27FC236}">
                <a16:creationId xmlns:a16="http://schemas.microsoft.com/office/drawing/2014/main" id="{63017CBF-0DF5-2247-94DD-FB19DB22FF42}"/>
              </a:ext>
            </a:extLst>
          </p:cNvPr>
          <p:cNvSpPr/>
          <p:nvPr/>
        </p:nvSpPr>
        <p:spPr>
          <a:xfrm>
            <a:off x="230187" y="1964518"/>
            <a:ext cx="8683625" cy="4093428"/>
          </a:xfrm>
          <a:prstGeom prst="rect">
            <a:avLst/>
          </a:prstGeom>
        </p:spPr>
        <p:txBody>
          <a:bodyPr wrap="square">
            <a:spAutoFit/>
          </a:bodyPr>
          <a:lstStyle/>
          <a:p>
            <a:pPr algn="just"/>
            <a:r>
              <a:rPr lang="es-AR" sz="2000" b="1" baseline="30000" dirty="0">
                <a:solidFill>
                  <a:srgbClr val="000000"/>
                </a:solidFill>
                <a:latin typeface="system-ui"/>
              </a:rPr>
              <a:t>14 </a:t>
            </a:r>
            <a:r>
              <a:rPr lang="es-AR" sz="2000" dirty="0">
                <a:solidFill>
                  <a:srgbClr val="000000"/>
                </a:solidFill>
                <a:latin typeface="system-ui"/>
              </a:rPr>
              <a:t>Además, el cuerpo no es un solo miembro, sino muchos.</a:t>
            </a:r>
          </a:p>
          <a:p>
            <a:pPr algn="just"/>
            <a:r>
              <a:rPr lang="es-AR" sz="2000" b="1" baseline="30000" dirty="0">
                <a:solidFill>
                  <a:srgbClr val="000000"/>
                </a:solidFill>
                <a:latin typeface="system-ui"/>
              </a:rPr>
              <a:t>15 </a:t>
            </a:r>
            <a:r>
              <a:rPr lang="es-AR" sz="2000" dirty="0">
                <a:solidFill>
                  <a:srgbClr val="000000"/>
                </a:solidFill>
                <a:latin typeface="system-ui"/>
              </a:rPr>
              <a:t>Si dijere el pie: Porque no soy mano, no soy del cuerpo, ¿por eso no será del cuerpo?</a:t>
            </a:r>
          </a:p>
          <a:p>
            <a:pPr algn="just"/>
            <a:r>
              <a:rPr lang="es-AR" sz="2000" b="1" baseline="30000" dirty="0">
                <a:solidFill>
                  <a:srgbClr val="000000"/>
                </a:solidFill>
                <a:latin typeface="system-ui"/>
              </a:rPr>
              <a:t>16 </a:t>
            </a:r>
            <a:r>
              <a:rPr lang="es-AR" sz="2000" dirty="0">
                <a:solidFill>
                  <a:srgbClr val="000000"/>
                </a:solidFill>
                <a:latin typeface="system-ui"/>
              </a:rPr>
              <a:t>Y si dijere la oreja: Porque no soy ojo, no soy del cuerpo, ¿por eso no será del cuerpo?</a:t>
            </a:r>
          </a:p>
          <a:p>
            <a:pPr algn="just"/>
            <a:r>
              <a:rPr lang="es-AR" sz="2000" b="1" baseline="30000" dirty="0">
                <a:solidFill>
                  <a:srgbClr val="000000"/>
                </a:solidFill>
                <a:latin typeface="system-ui"/>
              </a:rPr>
              <a:t>17 </a:t>
            </a:r>
            <a:r>
              <a:rPr lang="es-AR" sz="2000" dirty="0">
                <a:solidFill>
                  <a:srgbClr val="000000"/>
                </a:solidFill>
                <a:latin typeface="system-ui"/>
              </a:rPr>
              <a:t>Si todo el cuerpo fuese ojo, ¿dónde estaría el oído? Si todo fuese oído, ¿dónde estaría el olfato?</a:t>
            </a:r>
          </a:p>
          <a:p>
            <a:pPr algn="just"/>
            <a:r>
              <a:rPr lang="es-AR" sz="2000" b="1" baseline="30000" dirty="0">
                <a:solidFill>
                  <a:srgbClr val="000000"/>
                </a:solidFill>
                <a:latin typeface="system-ui"/>
              </a:rPr>
              <a:t>18 </a:t>
            </a:r>
            <a:r>
              <a:rPr lang="es-AR" sz="2000" dirty="0">
                <a:solidFill>
                  <a:srgbClr val="000000"/>
                </a:solidFill>
                <a:latin typeface="system-ui"/>
              </a:rPr>
              <a:t>Mas ahora Dios ha colocado los miembros cada uno de ellos en el cuerpo, como él quiso.</a:t>
            </a:r>
          </a:p>
          <a:p>
            <a:pPr algn="just"/>
            <a:r>
              <a:rPr lang="es-AR" sz="2000" b="1" baseline="30000" dirty="0">
                <a:solidFill>
                  <a:srgbClr val="000000"/>
                </a:solidFill>
                <a:latin typeface="system-ui"/>
              </a:rPr>
              <a:t>19 </a:t>
            </a:r>
            <a:r>
              <a:rPr lang="es-AR" sz="2000" dirty="0">
                <a:solidFill>
                  <a:srgbClr val="000000"/>
                </a:solidFill>
                <a:latin typeface="system-ui"/>
              </a:rPr>
              <a:t>Porque si todos fueran un solo miembro, ¿dónde estaría el cuerpo?</a:t>
            </a:r>
          </a:p>
          <a:p>
            <a:pPr algn="just"/>
            <a:r>
              <a:rPr lang="es-AR" sz="2000" b="1" baseline="30000" dirty="0">
                <a:solidFill>
                  <a:srgbClr val="000000"/>
                </a:solidFill>
                <a:latin typeface="system-ui"/>
              </a:rPr>
              <a:t>20 </a:t>
            </a:r>
            <a:r>
              <a:rPr lang="es-AR" sz="2000" dirty="0">
                <a:solidFill>
                  <a:srgbClr val="000000"/>
                </a:solidFill>
                <a:latin typeface="system-ui"/>
              </a:rPr>
              <a:t>Pero ahora son muchos los miembros, pero el cuerpo es uno solo.</a:t>
            </a:r>
          </a:p>
          <a:p>
            <a:pPr algn="just"/>
            <a:r>
              <a:rPr lang="es-AR" sz="2000" b="1" baseline="30000" dirty="0">
                <a:solidFill>
                  <a:srgbClr val="000000"/>
                </a:solidFill>
                <a:latin typeface="system-ui"/>
              </a:rPr>
              <a:t>21 </a:t>
            </a:r>
            <a:r>
              <a:rPr lang="es-AR" sz="2000" dirty="0">
                <a:solidFill>
                  <a:srgbClr val="000000"/>
                </a:solidFill>
                <a:latin typeface="system-ui"/>
              </a:rPr>
              <a:t>Ni el ojo puede decir a la mano: No te necesito, ni tampoco la cabeza a los pies: No tengo necesidad de vosotros.</a:t>
            </a:r>
            <a:endParaRPr lang="es-AR" sz="2000" b="0" i="0" dirty="0">
              <a:solidFill>
                <a:srgbClr val="000000"/>
              </a:solidFill>
              <a:effectLst/>
              <a:latin typeface="system-ui"/>
            </a:endParaRPr>
          </a:p>
        </p:txBody>
      </p:sp>
    </p:spTree>
    <p:extLst>
      <p:ext uri="{BB962C8B-B14F-4D97-AF65-F5344CB8AC3E}">
        <p14:creationId xmlns:p14="http://schemas.microsoft.com/office/powerpoint/2010/main" val="697859996"/>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noChangeArrowheads="1"/>
          </p:cNvPicPr>
          <p:nvPr/>
        </p:nvPicPr>
        <p:blipFill>
          <a:blip r:embed="rId3"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sp>
        <p:nvSpPr>
          <p:cNvPr id="4" name="3 Rectángulo"/>
          <p:cNvSpPr/>
          <p:nvPr/>
        </p:nvSpPr>
        <p:spPr>
          <a:xfrm>
            <a:off x="0" y="332656"/>
            <a:ext cx="9144000" cy="144016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11 CuadroTexto"/>
          <p:cNvSpPr txBox="1"/>
          <p:nvPr/>
        </p:nvSpPr>
        <p:spPr>
          <a:xfrm>
            <a:off x="1619672" y="644495"/>
            <a:ext cx="316835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7200" b="0" i="0" u="none" strike="noStrike" kern="1200" cap="none" spc="0" normalizeH="0" baseline="0" noProof="0" dirty="0">
                <a:ln>
                  <a:noFill/>
                </a:ln>
                <a:solidFill>
                  <a:srgbClr val="219EEB"/>
                </a:solidFill>
                <a:effectLst/>
                <a:uLnTx/>
                <a:uFillTx/>
                <a:latin typeface="Calibri"/>
                <a:ea typeface="+mn-ea"/>
                <a:cs typeface="+mn-cs"/>
              </a:rPr>
              <a:t>………</a:t>
            </a:r>
            <a:endParaRPr kumimoji="0" lang="es-ES" sz="7200" b="0" i="0" u="none" strike="noStrike" kern="1200" cap="none" spc="0" normalizeH="0" baseline="0" noProof="0" dirty="0">
              <a:ln>
                <a:noFill/>
              </a:ln>
              <a:solidFill>
                <a:srgbClr val="219EEB"/>
              </a:solidFill>
              <a:effectLst/>
              <a:uLnTx/>
              <a:uFillTx/>
              <a:latin typeface="Calibri"/>
              <a:ea typeface="+mn-ea"/>
              <a:cs typeface="+mn-cs"/>
            </a:endParaRPr>
          </a:p>
        </p:txBody>
      </p:sp>
      <p:sp>
        <p:nvSpPr>
          <p:cNvPr id="1034" name="AutoShape 10" descr="data:image/jpeg;base64,/9j/4AAQSkZJRgABAQAAAQABAAD/2wCEAAkGBxQHEhQTEhQQFhUWGBcYGRYTFBwVGxkbGRoYFxUbHBYZHCghGB4lGxgUIjEtKCorLi4uGB8zODMsNy0tLisBCgoKDg0OGxAQGzclHyQsLCwyLDcxNCwuLCwsLDQsLDQuLDQsLDA3NCwsLSwsLC84Lyw0NCwvLCw0NDIsLCwsLP/AABEIAJ8BPQMBEQACEQEDEQH/xAAcAAEAAgMBAQEAAAAAAAAAAAAABgcDBAUCCAH/xABEEAABAwIBBgoGBwgCAwAAAAABAAIDBBEhBQYHEjFBExciUVJTYXGBkTJCkpPR0xUjYnKhscEUM0Njc4Lh8LLSNIOi/8QAGwEBAAIDAQEAAAAAAAAAAAAAAAQFAgMGAQf/xAA6EQACAQICBAoJBQEBAQEAAAAAAQIDEQQhEjFRoQUTFUFSYXGBkdEGFiIyU7HB4fAUYpKi4kKC8TP/2gAMAwEAAhEDEQA/ALxQBAEAQBAEAQBAEAQBAEAQBAEAQBAcfLedFJkLCeZjXWvwYu955vq23dbttZYylGKvJ2NtGhUrS0aUXJ9SuQHLWlh8nJpIA0dZUYnttEw2G6xLvBQ6mOgvdVzo8J6LYipnXkorZrflvZCK3OCrr3a8lVUl27VldEBt9FsZa1px2gX7VEli6rd72Ojo+j+Bpw0XDS628/pbusd/I+kqtydhJwdQ3mk5D+z6xg2d7XHtW6njmvfRV4v0Upyzw87dTzXjr+ZO8j6S6Kvwkc6nd/PADe08KCWAfeLT2KbTr056mczi+CcXhc6kMtqzX277ExjkEoDmkEHEEG4PcQtxXHpAEAQBAEAQBAEAQBAEAQBAEAQBAEAQBAEAQBAEAQBAEAQBAEAQBAEBXecWlykyY58ULZJpGEtNwYow5ps4F7mlx3+i0g22rXOqo9ZNw2AqV30Vtd91k2/zMgeVdINXl/WHDcGzoU4MWFza7/TJtgbOAPMoFbFVeZWOs4O4AwLzlLjGtfMvDXvI+1obe283PaTtPeoMpOTu2dTSo06UdGnFJbErH6vDYEAQBAbeSspzZGOtTSyREm5DDySbWu6M3Y42ttBW6niakNTKrF8DYPE5zhZ7Vk/v33JhkbTMYbCqjbKOnByH+7dyXE8+s0disoYhvKcbHGYrgaEfaw9VSWxpp+NrPcWbmznLT5zxGWme5zWnVcHMcwtdYGxDgL4EYi47VJTT1FHOEoO0lZnXXpiEAQBAEAQBAEAQBAEAQBAEAQBAEAQBAEAQBAEAQBAEAQBAEAQHztlfRxlOonme2kcWulkc08NALgvJBsZbjAhRZ0ZOTZeUOEaMKUYu90jg01C/J5kjkGq9r3Nc3Wa7VLOQ4azSQbEHYVX4nKejsOx4EtPDuqtUm33L2fmmbCjlyEAQBAEAQHnJWZdblsPkpoOFYHubrCWJtjg6xa+QEYObu3hWdOm5wUkcJjMXTw2InSle6b8HmtzLj0P5v1Ob1POyqiMTnS6zQXsfcajRe7HOAxBUunFxjZnP42vGtV0o6rE+WwiBAEAQBAEAQBAEAQBAEAQBAEAQBAEAQBAEAQBAEAQBAEAQBAEBjqJhTtc9xs1oLieYAXP4ID5mkndVOdI/0pHOe7G/KeS52O/ElUNWWlNvrPrXB9HiMLTpvWoq/bbPeeVrJgQBAEAQBAWdoUrf/KgOy8cox2kgsfh2BkXmrXAyvBrYzgPSqjo4qNTmlHen5NFoqacwEAQBAEAQBAEAQBAEAQBAEAQBAEAQBAEAQBAR/LeelFkUlskzS8YcHF9Y8HmcG31P7rLCdSMPediTh8JXxLtRg5fLx1ECyzpWmnwpYWRDpzfWPt2MadVp8XjsUOpjor3Fc6PCeitWWeIno9SzfjqW86OhnLs+XjWvnmkls6INLyLAWkuQ1tmtuRfADCylUZSlH2tZQ8IUqVKtaj7tsudvmv361a2VizFtIIQBAEAQBARnSRW/sOTqg73tEQ/9pEbrdzXOPgtdWWjBvqJeAocfiadPbJeHPuKGVCfWwgCAIAgCAICV6Lq39jyjEN0rJIj4jhB+MbR4qbgZWm1tRy3pVQ0sNCov+ZbmvNIvRWpwQQBAEAQBAEBRNZn1XZIyhWRsn1mtml1I5m8IzV1yLDEPAbzBwHKHModfESpyuldHRcF8E0MbS0ZScZ609aavZ3XV2rWiYZG0rwy4VUT4j047ys8Wga47gHd6yp4ynLXka8X6OYyhnBaa6tfh5XJzkvK8GV269PLHIML6jgbX3OG1p7DYqSnfNFHKLi9GSs9hur0xCAIAgCAIAgCAIDnZXy7T5FF6iaOO+wOPKd91g5TvAFeNpK7M6dOdSWjBNvYs34EDy1pZa27aOFzjjaSfkNHMRG06zh2EsKi1MbTjqzL/AAno1i62dS0F15vwX1aILlnOqsy1cTTv1T/Dj+qZstbVbi8feLlCqYypLVkdLhfRzB0c5LTfXq8NXjc4zWhgsAAOYYKK23my9jCMFoxVkuYx1MZmaWg6pIte1+/eNyyhJRkm0acTSlVpSpwlotq19fbzrm6+skGYucsmZzJWsZHIZS0ku1m2DQQ0AA9rj49imwxqiraO/wCxzWI9GZ1paTqpZW93/RJ+Nio6iDzd8Vlyh+3f9iP6ov439f8AQ42KjqIPN3xTlD9u/wCw9UX8b+v+hxsVHUQebvinKH7d/wBh6ov439f9DjYqOog83fFOUP27/sPVF/G/r/ocbFR1EHm74pyh+3f9h6ov439f9HmbS5PE0uMEFgCdrt2POso47SaSjv8Asa63otxVOVSVbJJv3dn/AKNvTJlsNpqJjtZvDEynVBI5DGgtNsdswP8Aat2LTdOy5ys4AnThjFUqaop8zeby5r8zZVH0lHzu9h3wVXxE/wAaO65Vwu1/xl5D6Sj53ew74JxE/wAaHKuF2v8AjLyH0lHzu9h3wTiJ/jQ5Vwu1/wAZeQ+ko+d3sO+CcRP8aHKuF2v+MvIfSUfO72HfBOIn+NDlXC7X/GXkPpKPnd7DvgnET/Ghyrhdr/jLyH0lHzu9h3wTiJ/jQ5Vwu1/xl5G1kvLjKGeGUF945I34NIJDXAkYi2IBHit1CnOFRP6lfwrjcNiMHUppu9rr2XrWa5uovXSBnY/NVkDmMY8yvczlki1ml27uKsq1Ti4aVrnE8HYNYyuqOlo3vna+rPaiHcbFR1EHm74qHyh+3f8AY6P1Rfxv6/6HGxUdRB5u+Kcoft3/AGHqi/jf1/0ONio6iDzd8U5Q/bv+w9UX8b+v+hxsVHUQebvinKH7d/2Hqi/jf1/0ONio6iDzd8U5Q/bv+w9UX8b+v+hxsVHUQebvinKH7d/2Hqi/jf1/0V1lgOylVSVN2sMkhkLQCbF3pi5Owku7r9i01MSp39nX1/YtMFwLUwzharfRd/d5ude9z3fz5j2oh0J+xuMTg9hc142PY4scO57SCPArOFSUPddiNicHQxKtWgpfPuetEtyPpHrcm2D3MqGdGYar7WwAlZsxxu5rzt8JlPHSXvq5zeL9FaUs6E9Hqea8dfzJ3kbSdR11hNr07t/Ci7O20rcAO12qplPEU56mc1i+BsZhs5wutqzXmu9ImUE7ahocxzXNOIc0hwPcRgVvKsyIAgCAwVtZHQML5ZI42Da6RwY0f3ONkBCss6UqWju2nbJUOxxH1cdxzvcLkHcWtcO1R6mKpw579hb4TgLG4nNQ0Vtllu17iCZaz/rsq3AlEDDcatONU2PPKbvuOdpb3KFPHTfuqx02F9FsPDOvJyezUvPeiLnlEuNy5xuXE3JPOScSe9RJTlJ3k7nRUMNSoR0aUVFdSsFibwgCAIAgCAIAgCAIDSyvJqRkdIgfqfwBW7Dq877Cr4XqaOGcek0vq9yZbukTM+pzphyf+zhh4KJ4drv1fTbBq2vt9ByuKsHJWR86wOJjQk3Ja0Qnikyj0IPej4LRxEtpZcrUtj3eY4pMo9CD3o+CcRLaOVqWx7vMcUmUehB70fBOIltHK1LY93mOKTKPQg96PgnES2jlalse7zHFJlHoQe9HwTiJbRytS2Pd5jikyj0IPej4JxEto5WpbHu8xxSZR6EHvR8E4iW0crUtj3eYGiTKI9SD3o+CyjQkncwqcKUpQcUnmmubzJjp+dwVPSu3NmJvb7JJHiA5Z11eFtpF4KqcXiFU6Ofg03uuVoqM+phD0IAgCAIAgCAIAgCA2MnV8uSna9PLJE69yY3Focdg1m+i/wDuBW2nXqQ1MrcXwThMVnUhntWT8V9bk2yJpTqKWzamNk7emz6qTvI9Bx7gwKbTx6/7RzWK9FJrPDzv1PJ+K8kTvImflFliwEojebfVz/VuudwJOq8/dc5TYVYT91nNYnBYjDO1aDXXzeOreSZZkU+V8s5XknqZXTufLaSQNc9xc5gLjg25wbswFtm9V2Ii5tq/dzHY8EVaeFhGTpp3S9q3tK/zXVk+0ywzNnF2kEf7tG4qvlFxdmdfRr060dOm7r817H1GReG4IAgCAIAgCAIAgCAIAgMdHQ/TNbS020Pe0OH2XOAcfBjZFOwcbu/X8vxHK+klfRjoLmi/7Oy3KR9RgWVocGEAQBAEAQBAEAQEJ0xZM+kcmSmwLoXMlF92qdWQ+7dIsKivFkjCz0K0W9vzyKOyfJwkbTvtY97eSfxCpKqtNn1Hg+pxmGg3rtZ9qye9GwtZNCAIAgCAIAgCAIAgCAIDUrK1sF2+k7oj9TsA/wBxW2nSlLPUtpXYzH0qN4e9Lo+fMvnsTJLo9y7UwiZrZpGsHB6sbXEsYOXg1pwbuva17DBW2HeVr3Pn/C0IqamoqN75JWSt+ZvLsRxs9s2anN6d5njsyR7iyVp1mOuS4DW9V3Y4A4G1xitVWm02ybgsZTlCNPU0ku3sI6xxjOs0kHnG/sI3rS7NWZZQlKnLTpuz27e3b+WOhTZTBwks09Ieif8Ar4+ajzoPXHP5lzhuFov2a60Xt/5fl35dd8joqOXAQ9PxztXE4d6JXMZSUVdux44ZvSb5he6Mthr4+l0l4ocM3pN8wmjLYOPpdJeKHDN6TfMJoy2Dj6XSXihwzek3zCaMtg4+l0l4ocM3pN8wmjLYOPpdJeKHDN6TfMJoy2Dj6XSXihwzek3zCaMtg4+l0l4ocM3pN8wmjLYOPpdJeKJPoaofpHKj5rXbBG8hw3ONomjxDpj4K1wkLR/Oc4H0gxHGVXbNN7oq3zuWFpGzxnzbkgZTiA67XufwrHOtYtDLar22/ic+wLPEV+KSstZG4G4KWPnNSlZRS3//ABkQ4067o0XupPnKL+vlsOg9U6PxH4Icadd0aL3Unzk/Xy2D1To/Efghxp13RovdSfOT9fLYPVOj8R+CHGnXdGi91J85P18tg9U6PxH4Icadd0aL3Unzk/Xy2D1To/Efghxp13RovdSfOT9fLYPVOj8R+CHGnXdGi91J85P18tg9U6PxH4I8yaVK8A2ZRXsbfVSfOXqx7vmjCp6KU1FuNR3tsRb9RCzLFO5hxZNEWnD1ZG2OB7CrI4k+XKC9IZIpCA5jiCL7COS4Y/aa7zVRiab0suw+i8B4uLpNSdtUvFZ70/E3OGb0m+YUXRlsLvj6XSXihwzek3zCaMtg4+l0l4ocM3pN8wmjLYOPpdJeKHDN6TfMJoy2Dj6XSXihwzek3zCaMtg4+l0l4ocM3pN8wmjLYOPpdJeKHDN6TfMJoy2Dj6XSXij9EzT6zfMJovYeqvTbspLxPa8NoQGOedtOLuIH69w3rKMHJ2Ror4inQjpVHZfPsWt9xyqmvdPg27G//R8fV8Me0KVCjGObze4ocTwjWrezD2I/2ffzd131rUaoAZ2Lbm2V3s043eSLT0fZh1hjfJIxsIfqarZiWvIGsblgaS0Yj0rHA4c8yjBxWZz/AAhiYV5JQ1K+faXVVUzKtjo5Gsexws5j2hzXA7QWnAhbSvKmzy0Ph2tLk42OJNPI7kn+nIfRPY7DHa0Cy0zoqWoscNwjUpZTzW8qOuo5MnyOimY+ORvpMe3VI5sDtB3HYdyiyi46y8o16dZXg7nimqHUvo4t6J2eB9X8uxa5wjPXr2k3DYmrhsqbvHovV3Pm+XVznVpaxtTgMHdE7f8AI7lFnSlDs2l/hcdSxGSyl0Xr+661c0ctT6xDBsBaXd9xqj8z5LfhoWTl+fn3KnhrEaUo0VqTTfbfJfV/+TUstxXWQsgshZBZCyCyFkFkLILIWQWQsgsi7tAGTOApJ6gixll1Ab7WRA2Nt3LfKPDuU2krROZx1TSq22ZbzhaV6kVGUXgH91FFGR28qX8pQq/Hy9pLqOu9E6VqFSptlbwV/qRBQTrAgCAIAgCAIAgL+0fVIqcm0hHqxCPxivEfxYVf05aUU+o+Q4ulxVedPZJrwZRGlLJn0ZlWpAFmyFsze3hOU8+84TyWiurO5bcFzUoaOzzbItZaC0shZBZCyCyFkFkLILIWQWQsgsjHM248Rs7wsovM1Vopwt1r5o7tDU/tDATa4wd2EbfDf3FQKsNGVl3HV4HFcfQU5a1lLtWvuetdTRrVOU90dj9o+j4dL8u1bYUOefgQsTwsvdw+f7v+e7buXXzHPcS83JJPOf8AcB3LeslZaink3KWnN3ltf5kupWR3s1s0KrOl1qePkA2dM/kxt5xrW5R7GgnEXsMVuhSciBieEKdLJZv81svHM3RzS5sWktw1QP40gHJNrHg2bI9+OLsSNYhSowUdRRV8TUrO833cxMlkaAgCA42c2a9NnOzUqYw4i+q8cl7L7S14xGwYbDYXBXjSeTM4TlB6UXZlI55aManN28kV6iAXOsxv1jB9uMbQB6zcMCSGhRp0OeJc4bhNP2auXX5/ngQTB9j4gg/iCFozRa5SSa7U/qn9SRaP81jnhVCJxkEYDpJpG21gBg0AlpbrF2qBcbA47lupQTfUiux2KlThrvKTvfsf2SLU4lKLr6/24fkLdxMNhW8o4jpbl5DiUouvr/bh+QnEw2DlHEdLcvIcSlF19f7cPyE4mGwco4jpbl5DiUouvr/bh+QnEw2DlHEdLcvIcSlF19f7cPyE4mGwco4jpbl5DiUouvr/AG4fkJxMNg5RxHS3LyHEpRdfX+3D8hOJhsHKOI6W5eQ4lKLr6/24fkJxMNg5RxHS3LyJ1m5kSPN2njpodYsjvYvILiXOLnEkAC5LjuC2pWIUpOTbetlD52Vf7dXVT+eZ7e8RngmnadzB/jYqXFyvVZ9K9HqehgIX57vxbtuscpRy7CAIAgCAIAgCAuXQ7VcNQuZ1Uz2jucGy383u8irrCSvSR8y4fpcXj6nXZ+KX1ubWd+jumztmbPNJUsc2MR2hdGAQHOcL68bje7zvW6UFLWVtHEVKN9B2ucPiUouvr/bh+QsOJhsN/KOI6W5eQ4lKLr6/24fkJxMNg5RxHS3LyHEpRdfX+3D8hOJhsHKOI6W5eQ4lKLr6/wBuH5CcTDYOUcR0ty8hxKUXX1/tw/ITiYbByjiOluXkOJSi6+v9uH5CcTDYOUcR0ty8hxKUXX1/tw/ITiYbByjiOluXkamVtCtO2GQ081WZg0mNsj4tRzhi0O1YgbEi23C6cTEco17q7urrmXM7lJFuJB1hsu03GIuMW847eZRXl2l9FqpqfstJ25nsuvzcbVDRSZRkbFCx8kjtjGDWJ5zbcBvJwG9eRg5aj2tXp0VebLezO0PNi1ZcouDzgRTxnkj+pIMX7sG2GBxcCpUKKjrKLE8I1KuUclvZbFPA2la1kbWsY0ANawBrWgYABowAC3FeZEAQBAEAQBAQTPPRjTZw60sVqeoOJewch5+3HsJ+0LHnvsWE6alrJOHxVSg/ZeWzmNrRjmccz6ZzZTG6eV5dI6MktsCRG1ri0EgC5xG17l7GOirGutWdWekyYrI1BAEAQBAEAQBAY6mYU7HPdsa0uPcBcoD5jDzLynek7E95xP43VBUlpTb6z67g6XFYenT2RS8EfqwJIQBAEAQBAEAQFlaFKqz6qInAtie0dxe1529se79FaYCXsNdZwXpXStiIVNsbeD+5aqnHLBAEAQBAEAQBAEBVGcOiI5XyjJOyVkVNLZ7w0XkEhJ4QNaRq2ceVck2LjySFrlTUnmS6GMnRi1Hu6tfmWBm5m1TZtR8HTRtZf0nHlPeedzzid/YNwAWaSWSI05ym9KTuzrr0xCAIAgCAIAgCAIAgCAIAgCAIAgCAICP6QKoUeTqpx9aMx8+MpEQ2A73j/CwqS0YN9RIwlLja8Ke2SXiygFQH14IAgCAIAgCAIAgJfooqv2fKLB1kckdu3ky/lGfNTsBL2muo5T0spXoU6myVvFfYvBWhwgQBAEAQBAEAQBAEAQBAEAQBAEAQBAEAQBAEAQBAEAQBARXPHPynzQkjjnZUOMjS4GMMLRY25Re9tljKaiszfQw8q0rRsut5JdrOQNLdKf4Fb7MXzlH/AFlIuF6N458y8SP58Z/xZxU3AQxVDS57C4yiMDVbd2Gq9xJ1gzm347jpr4qEqbjHWWHBfAGKoYuFWqloq719TtvsQFVp24QBAEAQBAEAQBAb+QMpfQ9TDPqlwjeCQ21y03a+18L6rnW2d42rdh6ip1FJ6ir4Ywc8XhJUoe9k13PyuWfxtUvUVvsxfOVl+tpHGerWP2LxMNTpkoqb0oa3sAbESfDhlnDEwnqI2J4FxOHV6lr7L3b7F82WHTyidrXi9nAOF9uIut5UmRAEAQBAEAQBAEAQBAEAQBAEAQBAEAQBAEAQBAEAQFJ6f/8AyKX+m/8A5BR8RzFxwRrn3fUq6nqHU3onDonZ4dH8uxRJwjPX4nQ4fE1cN/8Am8ui9Xds7suo6tLWtqcNjuidvhzjuUSdKUM+Yv8AC4+liPZWUtj1921dnebK1k4IAgCAIAgCAIAgPL3iMEkgAbScESbdkYTnGEXKTslznNqcpF+EeA6RH5NP6+RUqFBLOXgUeJ4VlP2aGS6T+i+r8GjQdvOJJ2k4nzW9bCpktcnm3rfOfXGS/wBzF/TZ/wAQrE442kAQBAEAQBAEAQBAEAQBAEAQBAEAQBAEAQBAEAQBAcbObNimznj4OojDrei9vJew87X7t2Gw2xBXjSaszKE5QlpRdmURnto7qc1ryC81P1rBiwfzGer94cn7twFGnRaziXmF4SjP2auT2832IaRrf7+R3LRexaOKl+fI3KbKDosH3cOf1h/2/PvWmdGMvdye4scNwnVpezV9qO3/AKXn8+1nUhlbMLtII7P9wUWUXF2ZfUa1OtHTpu6/Pyx7XhtCAIAgCAIDSqsotiuG8p3ZsHef02rdCg5ZvJFXiuFKdJuFP2pbl2v6K76uc5ksjpzd5vzDYB3D/SpUUoq0Sjq1alaWlVd+rUl2L6u76zPk7J8uVJGxQRvkkdsYwXPaTuaBcXJsBvKzjBy1EaviKdGN5vzZdOZGiaLJ2rNXak0u0RDGJnff96e/k9htdSoUlHtOfxOOqVstUdnmWcBZbSEfqAIAgCAIAgCAIAgCAIAgCAIAgCAIAgCAIAgCAIAgCA/CLoCsM9tEseUNaag1IZNphOET+fVsPqnd3Jw2C5K1TpKXaTcLjqlHLXHZ5FL5RyfLkuR0U8b45G7WPFj2EbiDjYi4POosoOOs6ChiKdaN4PzRrscYzrNJB5xv7xvWDSaszfCUqctOm7P59q5/y1jo02UwcJLNPS9U/wDXx81HnQeuOfzLnDcLRdo1/Ze3/l+Xfl1tnQUcuAh6EBhqaptMOUcTsAxJ7gs4U5T1EXE4ulh1ebzepc77F9dS5zlVNY+pw9FvMDie936D8VKhTjDrZQYnHVsRk/ZjsWt9r+i7G2jXA1e5bNZESUVZZIm2ZGjiozo1ZH3gpjY8K4cqQfy2HaCPWPJxBGtiFvhRvnIqsVwmo+zSze3m7tvy7S9c282qbNmPg6aMNvbWeeU95G9zzid+GwXwAUlJLJFJOcpvSk7s669MQgCAIAgCAIAgCAIAgCAIAgCAIAgCAIAgCAIAgCAIAgCAIAgOPnLm1T5zR8HUxh1vReMHsPO1+0bsNh3grxpNWZlCcoS0ouzKIz20d1Oa2tI281NieFaMWD+awej94cnDHVvZRp0Ws4l5heEoz9mrk9vN9iGrQWpkp6h1L6OI6J2eB9X8uxYThGevXtN+HxVXDZU3ePRerufNvXVznUgr2SgknVIFyHYW/QjuUaVGSe0vaHCVCpFtvRazaeVvo11q6NSpykX4R4DpEfk0/mfIrbCglnLwK/E8Kyn7NDJdJ/RfV+DRo2xJNyTtJxJ8Vv6iqtm5PNvW3m33m3kvJsuV5RDTxvkkdiGs5t5JODW4jEkDELKMHLUaa+Jp0Veb7ucuzMnRPDkrVmrdSeYWIj2xMPcf3p7SLbLC4upcKaic/icbUr5ao7PMstbCGEAQBAEAQBAEAQBAEAQBAEAQBAEAQBAEAQBAEAQBAEAQBAEAQBAEAOKArDPXRLFlG8tDqQS7TFsif3Afuj3cnsF7rXOkpdpNw2OqUctcdnkUvlLJ0uSpHRTxvjkbtY8Y23EEYOGBxBINtqiSg46zoKGIp1o3g/NGm8Xt3/oV4ucyqJNxvt+jPWxeGxuxN8ydGtTnNqyyXgpjYh7hy5B/LYdxHrOwxBAct8KHPIqMTwml7NLPr5u7b+ay9c3M3afNqLgqaMMBxc7a5553vOLjt7BsFhgpKSWSKWc5TelJ3Z1V6YhAEAQBAEAQBAEAQBAEAQBAEAQBAEAQBAEAQBAEAQBAEAQBAEAQBAEAQBAcjOTNunzmj4OpjDrX1XDB7Cd7HjEbB2G2IIXjSeTMoTlCWlF2ZR+dGiyryTMxsGrPHI/VY/WbG4E3s17XEY7cW3BsdmxaHQ2FvT4UTS4xZrZzlgZkaKocjas1XqzzixDbXijPYCPrCOdw3CwBxWyFNRIOJxtSvk8ls8yx1sIgQBAEAQBAEAQBAEAQBAEAQBAEAQBAE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9" name="Picture 3"/>
          <p:cNvPicPr>
            <a:picLocks noChangeAspect="1" noChangeArrowheads="1"/>
          </p:cNvPicPr>
          <p:nvPr/>
        </p:nvPicPr>
        <p:blipFill>
          <a:blip r:embed="rId4" cstate="print">
            <a:clrChange>
              <a:clrFrom>
                <a:srgbClr val="FFFFFF"/>
              </a:clrFrom>
              <a:clrTo>
                <a:srgbClr val="FFFFFF">
                  <a:alpha val="0"/>
                </a:srgbClr>
              </a:clrTo>
            </a:clrChange>
          </a:blip>
          <a:srcRect l="37886" t="17471" r="30801" b="40600"/>
          <a:stretch>
            <a:fillRect/>
          </a:stretch>
        </p:blipFill>
        <p:spPr bwMode="auto">
          <a:xfrm>
            <a:off x="6786578" y="1000108"/>
            <a:ext cx="2232248" cy="864096"/>
          </a:xfrm>
          <a:prstGeom prst="rect">
            <a:avLst/>
          </a:prstGeom>
          <a:noFill/>
          <a:ln w="9525">
            <a:noFill/>
            <a:miter lim="800000"/>
            <a:headEnd/>
            <a:tailEnd/>
          </a:ln>
          <a:effectLst>
            <a:outerShdw blurRad="63500" sx="102000" sy="102000" algn="ctr" rotWithShape="0">
              <a:prstClr val="black">
                <a:alpha val="40000"/>
              </a:prstClr>
            </a:outerShdw>
          </a:effectLst>
        </p:spPr>
      </p:pic>
      <p:pic>
        <p:nvPicPr>
          <p:cNvPr id="15" name="Picture 3"/>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131840" y="620688"/>
            <a:ext cx="5602982" cy="864096"/>
          </a:xfrm>
          <a:prstGeom prst="rect">
            <a:avLst/>
          </a:prstGeom>
          <a:noFill/>
          <a:ln w="9525">
            <a:noFill/>
            <a:miter lim="800000"/>
            <a:headEnd/>
            <a:tailEnd/>
          </a:ln>
        </p:spPr>
      </p:pic>
      <p:pic>
        <p:nvPicPr>
          <p:cNvPr id="10" name="Imagen 9"/>
          <p:cNvPicPr>
            <a:picLocks noChangeAspect="1"/>
          </p:cNvPicPr>
          <p:nvPr/>
        </p:nvPicPr>
        <p:blipFill rotWithShape="1">
          <a:blip r:embed="rId6">
            <a:duotone>
              <a:prstClr val="black"/>
              <a:schemeClr val="accent3">
                <a:tint val="45000"/>
                <a:satMod val="400000"/>
              </a:schemeClr>
            </a:duotone>
          </a:blip>
          <a:srcRect l="19008" t="51969" r="58855" b="33266"/>
          <a:stretch/>
        </p:blipFill>
        <p:spPr>
          <a:xfrm>
            <a:off x="67963" y="179337"/>
            <a:ext cx="2880320" cy="1080120"/>
          </a:xfrm>
          <a:prstGeom prst="rect">
            <a:avLst/>
          </a:prstGeom>
          <a:ln>
            <a:noFill/>
          </a:ln>
          <a:effectLst>
            <a:outerShdw blurRad="190500" algn="tl" rotWithShape="0">
              <a:srgbClr val="000000">
                <a:alpha val="70000"/>
              </a:srgbClr>
            </a:outerShdw>
          </a:effectLst>
        </p:spPr>
      </p:pic>
      <p:sp>
        <p:nvSpPr>
          <p:cNvPr id="2" name="Rectángulo 1">
            <a:extLst>
              <a:ext uri="{FF2B5EF4-FFF2-40B4-BE49-F238E27FC236}">
                <a16:creationId xmlns:a16="http://schemas.microsoft.com/office/drawing/2014/main" id="{63017CBF-0DF5-2247-94DD-FB19DB22FF42}"/>
              </a:ext>
            </a:extLst>
          </p:cNvPr>
          <p:cNvSpPr/>
          <p:nvPr/>
        </p:nvSpPr>
        <p:spPr>
          <a:xfrm>
            <a:off x="230187" y="1964518"/>
            <a:ext cx="8683625" cy="3785652"/>
          </a:xfrm>
          <a:prstGeom prst="rect">
            <a:avLst/>
          </a:prstGeom>
        </p:spPr>
        <p:txBody>
          <a:bodyPr wrap="square">
            <a:spAutoFit/>
          </a:bodyPr>
          <a:lstStyle/>
          <a:p>
            <a:pPr algn="just"/>
            <a:r>
              <a:rPr lang="es-AR" sz="2000" b="1" baseline="30000" dirty="0">
                <a:solidFill>
                  <a:srgbClr val="000000"/>
                </a:solidFill>
                <a:latin typeface="system-ui"/>
              </a:rPr>
              <a:t>22 </a:t>
            </a:r>
            <a:r>
              <a:rPr lang="es-AR" sz="2000" dirty="0">
                <a:solidFill>
                  <a:srgbClr val="000000"/>
                </a:solidFill>
                <a:latin typeface="system-ui"/>
              </a:rPr>
              <a:t>Antes bien los miembros del cuerpo que parecen más débiles, son los más necesarios;</a:t>
            </a:r>
          </a:p>
          <a:p>
            <a:pPr algn="just"/>
            <a:r>
              <a:rPr lang="es-AR" sz="2000" b="1" baseline="30000" dirty="0">
                <a:solidFill>
                  <a:srgbClr val="000000"/>
                </a:solidFill>
                <a:latin typeface="system-ui"/>
              </a:rPr>
              <a:t>23 </a:t>
            </a:r>
            <a:r>
              <a:rPr lang="es-AR" sz="2000" dirty="0">
                <a:solidFill>
                  <a:srgbClr val="000000"/>
                </a:solidFill>
                <a:latin typeface="system-ui"/>
              </a:rPr>
              <a:t>y a aquellos del cuerpo que nos parecen menos dignos, a éstos vestimos más dignamente; y los que en nosotros son menos decorosos, se tratan con más decoro.</a:t>
            </a:r>
          </a:p>
          <a:p>
            <a:pPr algn="just"/>
            <a:r>
              <a:rPr lang="es-AR" sz="2000" b="1" baseline="30000" dirty="0">
                <a:solidFill>
                  <a:srgbClr val="000000"/>
                </a:solidFill>
                <a:latin typeface="system-ui"/>
              </a:rPr>
              <a:t>24 </a:t>
            </a:r>
            <a:r>
              <a:rPr lang="es-AR" sz="2000" dirty="0">
                <a:solidFill>
                  <a:srgbClr val="000000"/>
                </a:solidFill>
                <a:latin typeface="system-ui"/>
              </a:rPr>
              <a:t>Porque los que en nosotros son más decorosos, no tienen necesidad; pero Dios ordenó el cuerpo, dando más abundante honor al que le faltaba,</a:t>
            </a:r>
          </a:p>
          <a:p>
            <a:pPr algn="just"/>
            <a:r>
              <a:rPr lang="es-AR" sz="2000" b="1" baseline="30000" dirty="0">
                <a:solidFill>
                  <a:srgbClr val="000000"/>
                </a:solidFill>
                <a:latin typeface="system-ui"/>
              </a:rPr>
              <a:t>25 </a:t>
            </a:r>
            <a:r>
              <a:rPr lang="es-AR" sz="2000" dirty="0">
                <a:solidFill>
                  <a:srgbClr val="000000"/>
                </a:solidFill>
                <a:latin typeface="system-ui"/>
              </a:rPr>
              <a:t>para que no haya desavenencia en el cuerpo, sino que los miembros todos se preocupen los unos por los otros.</a:t>
            </a:r>
          </a:p>
          <a:p>
            <a:pPr algn="just"/>
            <a:r>
              <a:rPr lang="es-AR" sz="2000" b="1" baseline="30000" dirty="0">
                <a:solidFill>
                  <a:srgbClr val="000000"/>
                </a:solidFill>
                <a:latin typeface="system-ui"/>
              </a:rPr>
              <a:t>26 </a:t>
            </a:r>
            <a:r>
              <a:rPr lang="es-AR" sz="2000" dirty="0">
                <a:solidFill>
                  <a:srgbClr val="000000"/>
                </a:solidFill>
                <a:latin typeface="system-ui"/>
              </a:rPr>
              <a:t>De manera que si un miembro padece, todos los miembros se duelen con él, y si un miembro recibe honra, todos los miembros con él se gozan.</a:t>
            </a:r>
          </a:p>
          <a:p>
            <a:pPr algn="just"/>
            <a:r>
              <a:rPr lang="es-AR" sz="2000" b="1" baseline="30000" dirty="0">
                <a:solidFill>
                  <a:srgbClr val="000000"/>
                </a:solidFill>
                <a:latin typeface="system-ui"/>
              </a:rPr>
              <a:t>27 </a:t>
            </a:r>
            <a:r>
              <a:rPr lang="es-AR" sz="2000" dirty="0">
                <a:solidFill>
                  <a:srgbClr val="000000"/>
                </a:solidFill>
                <a:latin typeface="system-ui"/>
              </a:rPr>
              <a:t>Vosotros, pues, sois el cuerpo de Cristo, y miembros cada uno en particular.</a:t>
            </a:r>
            <a:endParaRPr lang="es-AR" sz="2000" b="0" i="0" dirty="0">
              <a:solidFill>
                <a:srgbClr val="000000"/>
              </a:solidFill>
              <a:effectLst/>
              <a:latin typeface="system-ui"/>
            </a:endParaRPr>
          </a:p>
        </p:txBody>
      </p:sp>
    </p:spTree>
    <p:extLst>
      <p:ext uri="{BB962C8B-B14F-4D97-AF65-F5344CB8AC3E}">
        <p14:creationId xmlns:p14="http://schemas.microsoft.com/office/powerpoint/2010/main" val="1482406015"/>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noChangeArrowheads="1"/>
          </p:cNvPicPr>
          <p:nvPr/>
        </p:nvPicPr>
        <p:blipFill>
          <a:blip r:embed="rId3"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sp>
        <p:nvSpPr>
          <p:cNvPr id="4" name="3 Rectángulo"/>
          <p:cNvSpPr/>
          <p:nvPr/>
        </p:nvSpPr>
        <p:spPr>
          <a:xfrm>
            <a:off x="0" y="332656"/>
            <a:ext cx="9144000" cy="144016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11 CuadroTexto"/>
          <p:cNvSpPr txBox="1"/>
          <p:nvPr/>
        </p:nvSpPr>
        <p:spPr>
          <a:xfrm>
            <a:off x="1619672" y="644495"/>
            <a:ext cx="316835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7200" b="0" i="0" u="none" strike="noStrike" kern="1200" cap="none" spc="0" normalizeH="0" baseline="0" noProof="0" dirty="0">
                <a:ln>
                  <a:noFill/>
                </a:ln>
                <a:solidFill>
                  <a:srgbClr val="219EEB"/>
                </a:solidFill>
                <a:effectLst/>
                <a:uLnTx/>
                <a:uFillTx/>
                <a:latin typeface="Calibri"/>
                <a:ea typeface="+mn-ea"/>
                <a:cs typeface="+mn-cs"/>
              </a:rPr>
              <a:t>………</a:t>
            </a:r>
            <a:endParaRPr kumimoji="0" lang="es-ES" sz="7200" b="0" i="0" u="none" strike="noStrike" kern="1200" cap="none" spc="0" normalizeH="0" baseline="0" noProof="0" dirty="0">
              <a:ln>
                <a:noFill/>
              </a:ln>
              <a:solidFill>
                <a:srgbClr val="219EEB"/>
              </a:solidFill>
              <a:effectLst/>
              <a:uLnTx/>
              <a:uFillTx/>
              <a:latin typeface="Calibri"/>
              <a:ea typeface="+mn-ea"/>
              <a:cs typeface="+mn-cs"/>
            </a:endParaRPr>
          </a:p>
        </p:txBody>
      </p:sp>
      <p:sp>
        <p:nvSpPr>
          <p:cNvPr id="1034" name="AutoShape 10" descr="data:image/jpeg;base64,/9j/4AAQSkZJRgABAQAAAQABAAD/2wCEAAkGBxQHEhQTEhQQFhUWGBcYGRYTFBwVGxkbGRoYFxUbHBYZHCghGB4lGxgUIjEtKCorLi4uGB8zODMsNy0tLisBCgoKDg0OGxAQGzclHyQsLCwyLDcxNCwuLCwsLDQsLDQuLDQsLDA3NCwsLSwsLC84Lyw0NCwvLCw0NDIsLCwsLP/AABEIAJ8BPQMBEQACEQEDEQH/xAAcAAEAAgMBAQEAAAAAAAAAAAAABgcDBAUCCAH/xABEEAABAwIBBgoGBwgCAwAAAAABAAIDBBEhBQYHEjFBExciUVJTYXGBkTJCkpPR0xUjYnKhscEUM0Njc4Lh8LLSNIOi/8QAGwEBAAIDAQEAAAAAAAAAAAAAAAQFAgMGAQf/xAA6EQACAQICBAoJBQEBAQEAAAAAAQIDEQQhEjFRoQUTFUFSYXGBkdEGFiIyU7HB4fAUYpKi4kKC8TP/2gAMAwEAAhEDEQA/ALxQBAEAQBAEAQBAEAQBAEAQBAEAQBAcfLedFJkLCeZjXWvwYu955vq23dbttZYylGKvJ2NtGhUrS0aUXJ9SuQHLWlh8nJpIA0dZUYnttEw2G6xLvBQ6mOgvdVzo8J6LYipnXkorZrflvZCK3OCrr3a8lVUl27VldEBt9FsZa1px2gX7VEli6rd72Ojo+j+Bpw0XDS628/pbusd/I+kqtydhJwdQ3mk5D+z6xg2d7XHtW6njmvfRV4v0Upyzw87dTzXjr+ZO8j6S6Kvwkc6nd/PADe08KCWAfeLT2KbTr056mczi+CcXhc6kMtqzX277ExjkEoDmkEHEEG4PcQtxXHpAEAQBAEAQBAEAQBAEAQBAEAQBAEAQBAEAQBAEAQBAEAQBAEAQBAEBXecWlykyY58ULZJpGEtNwYow5ps4F7mlx3+i0g22rXOqo9ZNw2AqV30Vtd91k2/zMgeVdINXl/WHDcGzoU4MWFza7/TJtgbOAPMoFbFVeZWOs4O4AwLzlLjGtfMvDXvI+1obe283PaTtPeoMpOTu2dTSo06UdGnFJbErH6vDYEAQBAbeSspzZGOtTSyREm5DDySbWu6M3Y42ttBW6niakNTKrF8DYPE5zhZ7Vk/v33JhkbTMYbCqjbKOnByH+7dyXE8+s0disoYhvKcbHGYrgaEfaw9VSWxpp+NrPcWbmznLT5zxGWme5zWnVcHMcwtdYGxDgL4EYi47VJTT1FHOEoO0lZnXXpiEAQBAEAQBAEAQBAEAQBAEAQBAEAQBAEAQBAEAQBAEAQBAEAQHztlfRxlOonme2kcWulkc08NALgvJBsZbjAhRZ0ZOTZeUOEaMKUYu90jg01C/J5kjkGq9r3Nc3Wa7VLOQ4azSQbEHYVX4nKejsOx4EtPDuqtUm33L2fmmbCjlyEAQBAEAQHnJWZdblsPkpoOFYHubrCWJtjg6xa+QEYObu3hWdOm5wUkcJjMXTw2InSle6b8HmtzLj0P5v1Ob1POyqiMTnS6zQXsfcajRe7HOAxBUunFxjZnP42vGtV0o6rE+WwiBAEAQBAEAQBAEAQBAEAQBAEAQBAEAQBAEAQBAEAQBAEAQBAEBjqJhTtc9xs1oLieYAXP4ID5mkndVOdI/0pHOe7G/KeS52O/ElUNWWlNvrPrXB9HiMLTpvWoq/bbPeeVrJgQBAEAQBAWdoUrf/KgOy8cox2kgsfh2BkXmrXAyvBrYzgPSqjo4qNTmlHen5NFoqacwEAQBAEAQBAEAQBAEAQBAEAQBAEAQBAEAQBAR/LeelFkUlskzS8YcHF9Y8HmcG31P7rLCdSMPediTh8JXxLtRg5fLx1ECyzpWmnwpYWRDpzfWPt2MadVp8XjsUOpjor3Fc6PCeitWWeIno9SzfjqW86OhnLs+XjWvnmkls6INLyLAWkuQ1tmtuRfADCylUZSlH2tZQ8IUqVKtaj7tsudvmv361a2VizFtIIQBAEAQBARnSRW/sOTqg73tEQ/9pEbrdzXOPgtdWWjBvqJeAocfiadPbJeHPuKGVCfWwgCAIAgCAICV6Lq39jyjEN0rJIj4jhB+MbR4qbgZWm1tRy3pVQ0sNCov+ZbmvNIvRWpwQQBAEAQBAEBRNZn1XZIyhWRsn1mtml1I5m8IzV1yLDEPAbzBwHKHModfESpyuldHRcF8E0MbS0ZScZ609aavZ3XV2rWiYZG0rwy4VUT4j047ys8Wga47gHd6yp4ynLXka8X6OYyhnBaa6tfh5XJzkvK8GV269PLHIML6jgbX3OG1p7DYqSnfNFHKLi9GSs9hur0xCAIAgCAIAgCAIDnZXy7T5FF6iaOO+wOPKd91g5TvAFeNpK7M6dOdSWjBNvYs34EDy1pZa27aOFzjjaSfkNHMRG06zh2EsKi1MbTjqzL/AAno1i62dS0F15vwX1aILlnOqsy1cTTv1T/Dj+qZstbVbi8feLlCqYypLVkdLhfRzB0c5LTfXq8NXjc4zWhgsAAOYYKK23my9jCMFoxVkuYx1MZmaWg6pIte1+/eNyyhJRkm0acTSlVpSpwlotq19fbzrm6+skGYucsmZzJWsZHIZS0ku1m2DQQ0AA9rj49imwxqiraO/wCxzWI9GZ1paTqpZW93/RJ+Nio6iDzd8Vlyh+3f9iP6ov439f8AQ42KjqIPN3xTlD9u/wCw9UX8b+v+hxsVHUQebvinKH7d/wBh6ov439f9DjYqOog83fFOUP27/sPVF/G/r/ocbFR1EHm74pyh+3f9h6ov439f9HmbS5PE0uMEFgCdrt2POso47SaSjv8Asa63otxVOVSVbJJv3dn/AKNvTJlsNpqJjtZvDEynVBI5DGgtNsdswP8Aat2LTdOy5ys4AnThjFUqaop8zeby5r8zZVH0lHzu9h3wVXxE/wAaO65Vwu1/xl5D6Sj53ew74JxE/wAaHKuF2v8AjLyH0lHzu9h3wTiJ/jQ5Vwu1/wAZeQ+ko+d3sO+CcRP8aHKuF2v+MvIfSUfO72HfBOIn+NDlXC7X/GXkPpKPnd7DvgnET/Ghyrhdr/jLyH0lHzu9h3wTiJ/jQ5Vwu1/xl5G1kvLjKGeGUF945I34NIJDXAkYi2IBHit1CnOFRP6lfwrjcNiMHUppu9rr2XrWa5uovXSBnY/NVkDmMY8yvczlki1ml27uKsq1Ti4aVrnE8HYNYyuqOlo3vna+rPaiHcbFR1EHm74qHyh+3f8AY6P1Rfxv6/6HGxUdRB5u+Kcoft3/AGHqi/jf1/0ONio6iDzd8U5Q/bv+w9UX8b+v+hxsVHUQebvinKH7d/2Hqi/jf1/0ONio6iDzd8U5Q/bv+w9UX8b+v+hxsVHUQebvinKH7d/2Hqi/jf1/0V1lgOylVSVN2sMkhkLQCbF3pi5Owku7r9i01MSp39nX1/YtMFwLUwzharfRd/d5ude9z3fz5j2oh0J+xuMTg9hc142PY4scO57SCPArOFSUPddiNicHQxKtWgpfPuetEtyPpHrcm2D3MqGdGYar7WwAlZsxxu5rzt8JlPHSXvq5zeL9FaUs6E9Hqea8dfzJ3kbSdR11hNr07t/Ci7O20rcAO12qplPEU56mc1i+BsZhs5wutqzXmu9ImUE7ahocxzXNOIc0hwPcRgVvKsyIAgCAwVtZHQML5ZI42Da6RwY0f3ONkBCss6UqWju2nbJUOxxH1cdxzvcLkHcWtcO1R6mKpw579hb4TgLG4nNQ0Vtllu17iCZaz/rsq3AlEDDcatONU2PPKbvuOdpb3KFPHTfuqx02F9FsPDOvJyezUvPeiLnlEuNy5xuXE3JPOScSe9RJTlJ3k7nRUMNSoR0aUVFdSsFibwgCAIAgCAIAgCAIDSyvJqRkdIgfqfwBW7Dq877Cr4XqaOGcek0vq9yZbukTM+pzphyf+zhh4KJ4drv1fTbBq2vt9ByuKsHJWR86wOJjQk3Ja0Qnikyj0IPej4LRxEtpZcrUtj3eY4pMo9CD3o+CcRLaOVqWx7vMcUmUehB70fBOIltHK1LY93mOKTKPQg96PgnES2jlalse7zHFJlHoQe9HwTiJbRytS2Pd5jikyj0IPej4JxEto5WpbHu8xxSZR6EHvR8E4iW0crUtj3eYGiTKI9SD3o+CyjQkncwqcKUpQcUnmmubzJjp+dwVPSu3NmJvb7JJHiA5Z11eFtpF4KqcXiFU6Ofg03uuVoqM+phD0IAgCAIAgCAIAgCA2MnV8uSna9PLJE69yY3Focdg1m+i/wDuBW2nXqQ1MrcXwThMVnUhntWT8V9bk2yJpTqKWzamNk7emz6qTvI9Bx7gwKbTx6/7RzWK9FJrPDzv1PJ+K8kTvImflFliwEojebfVz/VuudwJOq8/dc5TYVYT91nNYnBYjDO1aDXXzeOreSZZkU+V8s5XknqZXTufLaSQNc9xc5gLjg25wbswFtm9V2Ii5tq/dzHY8EVaeFhGTpp3S9q3tK/zXVk+0ywzNnF2kEf7tG4qvlFxdmdfRr060dOm7r817H1GReG4IAgCAIAgCAIAgCAIAgMdHQ/TNbS020Pe0OH2XOAcfBjZFOwcbu/X8vxHK+klfRjoLmi/7Oy3KR9RgWVocGEAQBAEAQBAEAQEJ0xZM+kcmSmwLoXMlF92qdWQ+7dIsKivFkjCz0K0W9vzyKOyfJwkbTvtY97eSfxCpKqtNn1Hg+pxmGg3rtZ9qye9GwtZNCAIAgCAIAgCAIAgCAIDUrK1sF2+k7oj9TsA/wBxW2nSlLPUtpXYzH0qN4e9Lo+fMvnsTJLo9y7UwiZrZpGsHB6sbXEsYOXg1pwbuva17DBW2HeVr3Pn/C0IqamoqN75JWSt+ZvLsRxs9s2anN6d5njsyR7iyVp1mOuS4DW9V3Y4A4G1xitVWm02ybgsZTlCNPU0ku3sI6xxjOs0kHnG/sI3rS7NWZZQlKnLTpuz27e3b+WOhTZTBwks09Ieif8Ar4+ajzoPXHP5lzhuFov2a60Xt/5fl35dd8joqOXAQ9PxztXE4d6JXMZSUVdux44ZvSb5he6Mthr4+l0l4ocM3pN8wmjLYOPpdJeKHDN6TfMJoy2Dj6XSXihwzek3zCaMtg4+l0l4ocM3pN8wmjLYOPpdJeKHDN6TfMJoy2Dj6XSXihwzek3zCaMtg4+l0l4ocM3pN8wmjLYOPpdJeKJPoaofpHKj5rXbBG8hw3ONomjxDpj4K1wkLR/Oc4H0gxHGVXbNN7oq3zuWFpGzxnzbkgZTiA67XufwrHOtYtDLar22/ic+wLPEV+KSstZG4G4KWPnNSlZRS3//ABkQ4067o0XupPnKL+vlsOg9U6PxH4Icadd0aL3Unzk/Xy2D1To/Efghxp13RovdSfOT9fLYPVOj8R+CHGnXdGi91J85P18tg9U6PxH4Icadd0aL3Unzk/Xy2D1To/Efghxp13RovdSfOT9fLYPVOj8R+CHGnXdGi91J85P18tg9U6PxH4I8yaVK8A2ZRXsbfVSfOXqx7vmjCp6KU1FuNR3tsRb9RCzLFO5hxZNEWnD1ZG2OB7CrI4k+XKC9IZIpCA5jiCL7COS4Y/aa7zVRiab0suw+i8B4uLpNSdtUvFZ70/E3OGb0m+YUXRlsLvj6XSXihwzek3zCaMtg4+l0l4ocM3pN8wmjLYOPpdJeKHDN6TfMJoy2Dj6XSXihwzek3zCaMtg4+l0l4ocM3pN8wmjLYOPpdJeKHDN6TfMJoy2Dj6XSXij9EzT6zfMJovYeqvTbspLxPa8NoQGOedtOLuIH69w3rKMHJ2Ror4inQjpVHZfPsWt9xyqmvdPg27G//R8fV8Me0KVCjGObze4ocTwjWrezD2I/2ffzd131rUaoAZ2Lbm2V3s043eSLT0fZh1hjfJIxsIfqarZiWvIGsblgaS0Yj0rHA4c8yjBxWZz/AAhiYV5JQ1K+faXVVUzKtjo5Gsexws5j2hzXA7QWnAhbSvKmzy0Ph2tLk42OJNPI7kn+nIfRPY7DHa0Cy0zoqWoscNwjUpZTzW8qOuo5MnyOimY+ORvpMe3VI5sDtB3HYdyiyi46y8o16dZXg7nimqHUvo4t6J2eB9X8uxa5wjPXr2k3DYmrhsqbvHovV3Pm+XVznVpaxtTgMHdE7f8AI7lFnSlDs2l/hcdSxGSyl0Xr+661c0ctT6xDBsBaXd9xqj8z5LfhoWTl+fn3KnhrEaUo0VqTTfbfJfV/+TUstxXWQsgshZBZCyCyFkFkLILIWQWQsgsi7tAGTOApJ6gixll1Ab7WRA2Nt3LfKPDuU2krROZx1TSq22ZbzhaV6kVGUXgH91FFGR28qX8pQq/Hy9pLqOu9E6VqFSptlbwV/qRBQTrAgCAIAgCAIAgL+0fVIqcm0hHqxCPxivEfxYVf05aUU+o+Q4ulxVedPZJrwZRGlLJn0ZlWpAFmyFsze3hOU8+84TyWiurO5bcFzUoaOzzbItZaC0shZBZCyCyFkFkLILIWQWQsgsjHM248Rs7wsovM1Vopwt1r5o7tDU/tDATa4wd2EbfDf3FQKsNGVl3HV4HFcfQU5a1lLtWvuetdTRrVOU90dj9o+j4dL8u1bYUOefgQsTwsvdw+f7v+e7buXXzHPcS83JJPOf8AcB3LeslZaink3KWnN3ltf5kupWR3s1s0KrOl1qePkA2dM/kxt5xrW5R7GgnEXsMVuhSciBieEKdLJZv81svHM3RzS5sWktw1QP40gHJNrHg2bI9+OLsSNYhSowUdRRV8TUrO833cxMlkaAgCA42c2a9NnOzUqYw4i+q8cl7L7S14xGwYbDYXBXjSeTM4TlB6UXZlI55aManN28kV6iAXOsxv1jB9uMbQB6zcMCSGhRp0OeJc4bhNP2auXX5/ngQTB9j4gg/iCFozRa5SSa7U/qn9SRaP81jnhVCJxkEYDpJpG21gBg0AlpbrF2qBcbA47lupQTfUiux2KlThrvKTvfsf2SLU4lKLr6/24fkLdxMNhW8o4jpbl5DiUouvr/bh+QnEw2DlHEdLcvIcSlF19f7cPyE4mGwco4jpbl5DiUouvr/bh+QnEw2DlHEdLcvIcSlF19f7cPyE4mGwco4jpbl5DiUouvr/AG4fkJxMNg5RxHS3LyHEpRdfX+3D8hOJhsHKOI6W5eQ4lKLr6/24fkJxMNg5RxHS3LyJ1m5kSPN2njpodYsjvYvILiXOLnEkAC5LjuC2pWIUpOTbetlD52Vf7dXVT+eZ7e8RngmnadzB/jYqXFyvVZ9K9HqehgIX57vxbtuscpRy7CAIAgCAIAgCAuXQ7VcNQuZ1Uz2jucGy383u8irrCSvSR8y4fpcXj6nXZ+KX1ubWd+jumztmbPNJUsc2MR2hdGAQHOcL68bje7zvW6UFLWVtHEVKN9B2ucPiUouvr/bh+QsOJhsN/KOI6W5eQ4lKLr6/24fkJxMNg5RxHS3LyHEpRdfX+3D8hOJhsHKOI6W5eQ4lKLr6/wBuH5CcTDYOUcR0ty8hxKUXX1/tw/ITiYbByjiOluXkOJSi6+v9uH5CcTDYOUcR0ty8hxKUXX1/tw/ITiYbByjiOluXkamVtCtO2GQ081WZg0mNsj4tRzhi0O1YgbEi23C6cTEco17q7urrmXM7lJFuJB1hsu03GIuMW847eZRXl2l9FqpqfstJ25nsuvzcbVDRSZRkbFCx8kjtjGDWJ5zbcBvJwG9eRg5aj2tXp0VebLezO0PNi1ZcouDzgRTxnkj+pIMX7sG2GBxcCpUKKjrKLE8I1KuUclvZbFPA2la1kbWsY0ANawBrWgYABowAC3FeZEAQBAEAQBAQTPPRjTZw60sVqeoOJewch5+3HsJ+0LHnvsWE6alrJOHxVSg/ZeWzmNrRjmccz6ZzZTG6eV5dI6MktsCRG1ri0EgC5xG17l7GOirGutWdWekyYrI1BAEAQBAEAQBAY6mYU7HPdsa0uPcBcoD5jDzLynek7E95xP43VBUlpTb6z67g6XFYenT2RS8EfqwJIQBAEAQBAEAQFlaFKqz6qInAtie0dxe1529se79FaYCXsNdZwXpXStiIVNsbeD+5aqnHLBAEAQBAEAQBAEBVGcOiI5XyjJOyVkVNLZ7w0XkEhJ4QNaRq2ceVck2LjySFrlTUnmS6GMnRi1Hu6tfmWBm5m1TZtR8HTRtZf0nHlPeedzzid/YNwAWaSWSI05ym9KTuzrr0xCAIAgCAIAgCAIAgCAIAgCAIAgCAICP6QKoUeTqpx9aMx8+MpEQ2A73j/CwqS0YN9RIwlLja8Ke2SXiygFQH14IAgCAIAgCAIAgJfooqv2fKLB1kckdu3ky/lGfNTsBL2muo5T0spXoU6myVvFfYvBWhwgQBAEAQBAEAQBAEAQBAEAQBAEAQBAEAQBAEAQBAEAQBARXPHPynzQkjjnZUOMjS4GMMLRY25Re9tljKaiszfQw8q0rRsut5JdrOQNLdKf4Fb7MXzlH/AFlIuF6N458y8SP58Z/xZxU3AQxVDS57C4yiMDVbd2Gq9xJ1gzm347jpr4qEqbjHWWHBfAGKoYuFWqloq719TtvsQFVp24QBAEAQBAEAQBAb+QMpfQ9TDPqlwjeCQ21y03a+18L6rnW2d42rdh6ip1FJ6ir4Ywc8XhJUoe9k13PyuWfxtUvUVvsxfOVl+tpHGerWP2LxMNTpkoqb0oa3sAbESfDhlnDEwnqI2J4FxOHV6lr7L3b7F82WHTyidrXi9nAOF9uIut5UmRAEAQBAEAQBAEAQBAEAQBAEAQBAEAQBAEAQBAEAQFJ6f/8AyKX+m/8A5BR8RzFxwRrn3fUq6nqHU3onDonZ4dH8uxRJwjPX4nQ4fE1cN/8Am8ui9Xds7suo6tLWtqcNjuidvhzjuUSdKUM+Yv8AC4+liPZWUtj1921dnebK1k4IAgCAIAgCAIAgPL3iMEkgAbScESbdkYTnGEXKTslznNqcpF+EeA6RH5NP6+RUqFBLOXgUeJ4VlP2aGS6T+i+r8GjQdvOJJ2k4nzW9bCpktcnm3rfOfXGS/wBzF/TZ/wAQrE442kAQBAEAQBAEAQBAEAQBAEAQBAEAQBAEAQBAEAQBAcbObNimznj4OojDrei9vJew87X7t2Gw2xBXjSaszKE5QlpRdmURnto7qc1ryC81P1rBiwfzGer94cn7twFGnRaziXmF4SjP2auT2832IaRrf7+R3LRexaOKl+fI3KbKDosH3cOf1h/2/PvWmdGMvdye4scNwnVpezV9qO3/AKXn8+1nUhlbMLtII7P9wUWUXF2ZfUa1OtHTpu6/Pyx7XhtCAIAgCAIDSqsotiuG8p3ZsHef02rdCg5ZvJFXiuFKdJuFP2pbl2v6K76uc5ksjpzd5vzDYB3D/SpUUoq0Sjq1alaWlVd+rUl2L6u76zPk7J8uVJGxQRvkkdsYwXPaTuaBcXJsBvKzjBy1EaviKdGN5vzZdOZGiaLJ2rNXak0u0RDGJnff96e/k9htdSoUlHtOfxOOqVstUdnmWcBZbSEfqAIAgCAIAgCAIAgCAIAgCAIAgCAIAgCAIAgCAIAgCA/CLoCsM9tEseUNaag1IZNphOET+fVsPqnd3Jw2C5K1TpKXaTcLjqlHLXHZ5FL5RyfLkuR0U8b45G7WPFj2EbiDjYi4POosoOOs6ChiKdaN4PzRrscYzrNJB5xv7xvWDSaszfCUqctOm7P59q5/y1jo02UwcJLNPS9U/wDXx81HnQeuOfzLnDcLRdo1/Ze3/l+Xfl1tnQUcuAh6EBhqaptMOUcTsAxJ7gs4U5T1EXE4ulh1ebzepc77F9dS5zlVNY+pw9FvMDie936D8VKhTjDrZQYnHVsRk/ZjsWt9r+i7G2jXA1e5bNZESUVZZIm2ZGjiozo1ZH3gpjY8K4cqQfy2HaCPWPJxBGtiFvhRvnIqsVwmo+zSze3m7tvy7S9c282qbNmPg6aMNvbWeeU95G9zzid+GwXwAUlJLJFJOcpvSk7s669MQgCAIAgCAIAgCAIAgCAIAgCAIAgCAIAgCAIAgCAIAgCAIAgOPnLm1T5zR8HUxh1vReMHsPO1+0bsNh3grxpNWZlCcoS0ouzKIz20d1Oa2tI281NieFaMWD+awej94cnDHVvZRp0Ws4l5heEoz9mrk9vN9iGrQWpkp6h1L6OI6J2eB9X8uxYThGevXtN+HxVXDZU3ePRerufNvXVznUgr2SgknVIFyHYW/QjuUaVGSe0vaHCVCpFtvRazaeVvo11q6NSpykX4R4DpEfk0/mfIrbCglnLwK/E8Kyn7NDJdJ/RfV+DRo2xJNyTtJxJ8Vv6iqtm5PNvW3m33m3kvJsuV5RDTxvkkdiGs5t5JODW4jEkDELKMHLUaa+Jp0Veb7ucuzMnRPDkrVmrdSeYWIj2xMPcf3p7SLbLC4upcKaic/icbUr5ao7PMstbCGEAQBAEAQBAEAQBAEAQBAEAQBAEAQBAEAQBAEAQBAEAQBAEAQBAEAOKArDPXRLFlG8tDqQS7TFsif3Afuj3cnsF7rXOkpdpNw2OqUctcdnkUvlLJ0uSpHRTxvjkbtY8Y23EEYOGBxBINtqiSg46zoKGIp1o3g/NGm8Xt3/oV4ucyqJNxvt+jPWxeGxuxN8ydGtTnNqyyXgpjYh7hy5B/LYdxHrOwxBAct8KHPIqMTwml7NLPr5u7b+ay9c3M3afNqLgqaMMBxc7a5553vOLjt7BsFhgpKSWSKWc5TelJ3Z1V6YhAEAQBAEAQBAEAQBAEAQBAEAQBAEAQBAEAQBAEAQBAEAQBAEAQBAEAQBAcjOTNunzmj4OpjDrX1XDB7Cd7HjEbB2G2IIXjSeTMoTlCWlF2ZR+dGiyryTMxsGrPHI/VY/WbG4E3s17XEY7cW3BsdmxaHQ2FvT4UTS4xZrZzlgZkaKocjas1XqzzixDbXijPYCPrCOdw3CwBxWyFNRIOJxtSvk8ls8yx1sIgQBAEAQBAEAQBAEAQBAEAQBAEAQBAE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0898" name="Picture 2"/>
          <p:cNvPicPr>
            <a:picLocks noChangeAspect="1" noChangeArrowheads="1"/>
          </p:cNvPicPr>
          <p:nvPr/>
        </p:nvPicPr>
        <p:blipFill rotWithShape="1">
          <a:blip r:embed="rId4" cstate="print"/>
          <a:srcRect l="11753" b="68750"/>
          <a:stretch/>
        </p:blipFill>
        <p:spPr bwMode="auto">
          <a:xfrm>
            <a:off x="265161" y="1691506"/>
            <a:ext cx="8699327" cy="1748068"/>
          </a:xfrm>
          <a:prstGeom prst="rect">
            <a:avLst/>
          </a:prstGeom>
          <a:noFill/>
          <a:ln w="9525">
            <a:noFill/>
            <a:miter lim="800000"/>
            <a:headEnd/>
            <a:tailEnd/>
          </a:ln>
        </p:spPr>
      </p:pic>
      <p:pic>
        <p:nvPicPr>
          <p:cNvPr id="80899" name="Picture 3"/>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131840" y="620688"/>
            <a:ext cx="5602982" cy="864096"/>
          </a:xfrm>
          <a:prstGeom prst="rect">
            <a:avLst/>
          </a:prstGeom>
          <a:noFill/>
          <a:ln w="9525">
            <a:noFill/>
            <a:miter lim="800000"/>
            <a:headEnd/>
            <a:tailEnd/>
          </a:ln>
        </p:spPr>
      </p:pic>
      <p:pic>
        <p:nvPicPr>
          <p:cNvPr id="9" name="Imagen 8"/>
          <p:cNvPicPr>
            <a:picLocks noChangeAspect="1"/>
          </p:cNvPicPr>
          <p:nvPr/>
        </p:nvPicPr>
        <p:blipFill rotWithShape="1">
          <a:blip r:embed="rId6">
            <a:duotone>
              <a:prstClr val="black"/>
              <a:schemeClr val="accent3">
                <a:tint val="45000"/>
                <a:satMod val="400000"/>
              </a:schemeClr>
            </a:duotone>
          </a:blip>
          <a:srcRect l="19008" t="51969" r="58855" b="33266"/>
          <a:stretch/>
        </p:blipFill>
        <p:spPr>
          <a:xfrm>
            <a:off x="67963" y="179337"/>
            <a:ext cx="2880320" cy="1080120"/>
          </a:xfrm>
          <a:prstGeom prst="rect">
            <a:avLst/>
          </a:prstGeom>
          <a:ln>
            <a:noFill/>
          </a:ln>
          <a:effectLst>
            <a:outerShdw blurRad="190500" algn="tl" rotWithShape="0">
              <a:srgbClr val="000000">
                <a:alpha val="70000"/>
              </a:srgbClr>
            </a:outerShdw>
          </a:effectLst>
        </p:spPr>
      </p:pic>
      <p:sp>
        <p:nvSpPr>
          <p:cNvPr id="2" name="Rectángulo 1"/>
          <p:cNvSpPr/>
          <p:nvPr/>
        </p:nvSpPr>
        <p:spPr>
          <a:xfrm>
            <a:off x="250541" y="3505803"/>
            <a:ext cx="8699327" cy="3129703"/>
          </a:xfrm>
          <a:prstGeom prst="rect">
            <a:avLst/>
          </a:prstGeom>
        </p:spPr>
        <p:txBody>
          <a:bodyPr wrap="square">
            <a:spAutoFit/>
          </a:bodyPr>
          <a:lstStyle/>
          <a:p>
            <a:pPr marL="0" marR="0" lvl="0" indent="0" algn="just" defTabSz="914400" rtl="0" eaLnBrk="1" fontAlgn="auto" latinLnBrk="0" hangingPunct="1">
              <a:lnSpc>
                <a:spcPct val="102000"/>
              </a:lnSpc>
              <a:spcBef>
                <a:spcPts val="0"/>
              </a:spcBef>
              <a:spcAft>
                <a:spcPts val="0"/>
              </a:spcAft>
              <a:buClrTx/>
              <a:buSzTx/>
              <a:buFontTx/>
              <a:buNone/>
              <a:tabLst/>
              <a:defRPr/>
            </a:pPr>
            <a:r>
              <a:rPr kumimoji="0" lang="es-SV" sz="1800" b="0" i="0"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Así que cada uno de nosotros somos parte de la iglesia. ¡Eso quiere decir que cada uno de nosotros debe ser uno de los instrumentos de Dios para lograr la Gran Comisión! Basándonos sobre este concepto, nuestra premisa es:</a:t>
            </a:r>
          </a:p>
          <a:p>
            <a:pPr marL="0" marR="0" lvl="0" indent="0" algn="just" defTabSz="914400" rtl="0" eaLnBrk="1" fontAlgn="auto" latinLnBrk="0" hangingPunct="1">
              <a:lnSpc>
                <a:spcPct val="102000"/>
              </a:lnSpc>
              <a:spcBef>
                <a:spcPts val="0"/>
              </a:spcBef>
              <a:spcAft>
                <a:spcPts val="0"/>
              </a:spcAft>
              <a:buClrTx/>
              <a:buSzTx/>
              <a:buFontTx/>
              <a:buNone/>
              <a:tabLst/>
              <a:defRPr/>
            </a:pPr>
            <a:endParaRPr lang="es-SV" sz="1400" dirty="0">
              <a:solidFill>
                <a:prstClr val="black"/>
              </a:solidFill>
              <a:latin typeface="Calibri" panose="020F0502020204030204" pitchFamily="34" charset="0"/>
              <a:ea typeface="Franklin Gothic Book" panose="020B0503020102020204" pitchFamily="34" charset="0"/>
              <a:cs typeface="Arial" panose="020B0604020202020204" pitchFamily="34" charset="0"/>
            </a:endParaRPr>
          </a:p>
          <a:p>
            <a:pPr algn="ctr">
              <a:lnSpc>
                <a:spcPct val="102000"/>
              </a:lnSpc>
              <a:defRPr/>
            </a:pPr>
            <a:r>
              <a:rPr lang="es-SV" sz="2800" b="1" dirty="0"/>
              <a:t>PARA SER EFECTIVOS EN NUESTRA PARTICIPACIÓN LOCAL Y GLOBAL, TENEMOS QUE ENTENDER QUIÉNES SOMOS PARA DESCUBRIR CUÁL ES NUESTRA TAREA ESPECÍFICA EN EL REINO DE DIOS.</a:t>
            </a:r>
            <a:endParaRPr lang="es-AR" sz="2800" b="1" dirty="0"/>
          </a:p>
          <a:p>
            <a:pPr marL="0" marR="0" lvl="0" indent="0" algn="just" defTabSz="914400" rtl="0" eaLnBrk="1" fontAlgn="auto" latinLnBrk="0" hangingPunct="1">
              <a:lnSpc>
                <a:spcPct val="102000"/>
              </a:lnSpc>
              <a:spcBef>
                <a:spcPts val="0"/>
              </a:spcBef>
              <a:spcAft>
                <a:spcPts val="0"/>
              </a:spcAft>
              <a:buClrTx/>
              <a:buSzTx/>
              <a:buFontTx/>
              <a:buNone/>
              <a:tabLst/>
              <a:defRPr/>
            </a:pP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08032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noChangeArrowheads="1"/>
          </p:cNvPicPr>
          <p:nvPr/>
        </p:nvPicPr>
        <p:blipFill>
          <a:blip r:embed="rId3"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sp>
        <p:nvSpPr>
          <p:cNvPr id="4" name="3 Rectángulo"/>
          <p:cNvSpPr/>
          <p:nvPr/>
        </p:nvSpPr>
        <p:spPr>
          <a:xfrm>
            <a:off x="0" y="332656"/>
            <a:ext cx="9144000" cy="144016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11 CuadroTexto"/>
          <p:cNvSpPr txBox="1"/>
          <p:nvPr/>
        </p:nvSpPr>
        <p:spPr>
          <a:xfrm>
            <a:off x="1619672" y="644495"/>
            <a:ext cx="316835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7200" b="0" i="0" u="none" strike="noStrike" kern="1200" cap="none" spc="0" normalizeH="0" baseline="0" noProof="0" dirty="0">
                <a:ln>
                  <a:noFill/>
                </a:ln>
                <a:solidFill>
                  <a:srgbClr val="219EEB"/>
                </a:solidFill>
                <a:effectLst/>
                <a:uLnTx/>
                <a:uFillTx/>
                <a:latin typeface="Calibri"/>
                <a:ea typeface="+mn-ea"/>
                <a:cs typeface="+mn-cs"/>
              </a:rPr>
              <a:t>………</a:t>
            </a:r>
            <a:endParaRPr kumimoji="0" lang="es-ES" sz="7200" b="0" i="0" u="none" strike="noStrike" kern="1200" cap="none" spc="0" normalizeH="0" baseline="0" noProof="0" dirty="0">
              <a:ln>
                <a:noFill/>
              </a:ln>
              <a:solidFill>
                <a:srgbClr val="219EEB"/>
              </a:solidFill>
              <a:effectLst/>
              <a:uLnTx/>
              <a:uFillTx/>
              <a:latin typeface="Calibri"/>
              <a:ea typeface="+mn-ea"/>
              <a:cs typeface="+mn-cs"/>
            </a:endParaRPr>
          </a:p>
        </p:txBody>
      </p:sp>
      <p:sp>
        <p:nvSpPr>
          <p:cNvPr id="1034" name="AutoShape 10" descr="data:image/jpeg;base64,/9j/4AAQSkZJRgABAQAAAQABAAD/2wCEAAkGBxQHEhQTEhQQFhUWGBcYGRYTFBwVGxkbGRoYFxUbHBYZHCghGB4lGxgUIjEtKCorLi4uGB8zODMsNy0tLisBCgoKDg0OGxAQGzclHyQsLCwyLDcxNCwuLCwsLDQsLDQuLDQsLDA3NCwsLSwsLC84Lyw0NCwvLCw0NDIsLCwsLP/AABEIAJ8BPQMBEQACEQEDEQH/xAAcAAEAAgMBAQEAAAAAAAAAAAAABgcDBAUCCAH/xABEEAABAwIBBgoGBwgCAwAAAAABAAIDBBEhBQYHEjFBExciUVJTYXGBkTJCkpPR0xUjYnKhscEUM0Njc4Lh8LLSNIOi/8QAGwEBAAIDAQEAAAAAAAAAAAAAAAQFAgMGAQf/xAA6EQACAQICBAoJBQEBAQEAAAAAAQIDEQQhEjFRoQUTFUFSYXGBkdEGFiIyU7HB4fAUYpKi4kKC8TP/2gAMAwEAAhEDEQA/ALxQBAEAQBAEAQBAEAQBAEAQBAEAQBAcfLedFJkLCeZjXWvwYu955vq23dbttZYylGKvJ2NtGhUrS0aUXJ9SuQHLWlh8nJpIA0dZUYnttEw2G6xLvBQ6mOgvdVzo8J6LYipnXkorZrflvZCK3OCrr3a8lVUl27VldEBt9FsZa1px2gX7VEli6rd72Ojo+j+Bpw0XDS628/pbusd/I+kqtydhJwdQ3mk5D+z6xg2d7XHtW6njmvfRV4v0Upyzw87dTzXjr+ZO8j6S6Kvwkc6nd/PADe08KCWAfeLT2KbTr056mczi+CcXhc6kMtqzX277ExjkEoDmkEHEEG4PcQtxXHpAEAQBAEAQBAEAQBAEAQBAEAQBAEAQBAEAQBAEAQBAEAQBAEAQBAEBXecWlykyY58ULZJpGEtNwYow5ps4F7mlx3+i0g22rXOqo9ZNw2AqV30Vtd91k2/zMgeVdINXl/WHDcGzoU4MWFza7/TJtgbOAPMoFbFVeZWOs4O4AwLzlLjGtfMvDXvI+1obe283PaTtPeoMpOTu2dTSo06UdGnFJbErH6vDYEAQBAbeSspzZGOtTSyREm5DDySbWu6M3Y42ttBW6niakNTKrF8DYPE5zhZ7Vk/v33JhkbTMYbCqjbKOnByH+7dyXE8+s0disoYhvKcbHGYrgaEfaw9VSWxpp+NrPcWbmznLT5zxGWme5zWnVcHMcwtdYGxDgL4EYi47VJTT1FHOEoO0lZnXXpiEAQBAEAQBAEAQBAEAQBAEAQBAEAQBAEAQBAEAQBAEAQBAEAQHztlfRxlOonme2kcWulkc08NALgvJBsZbjAhRZ0ZOTZeUOEaMKUYu90jg01C/J5kjkGq9r3Nc3Wa7VLOQ4azSQbEHYVX4nKejsOx4EtPDuqtUm33L2fmmbCjlyEAQBAEAQHnJWZdblsPkpoOFYHubrCWJtjg6xa+QEYObu3hWdOm5wUkcJjMXTw2InSle6b8HmtzLj0P5v1Ob1POyqiMTnS6zQXsfcajRe7HOAxBUunFxjZnP42vGtV0o6rE+WwiBAEAQBAEAQBAEAQBAEAQBAEAQBAEAQBAEAQBAEAQBAEAQBAEBjqJhTtc9xs1oLieYAXP4ID5mkndVOdI/0pHOe7G/KeS52O/ElUNWWlNvrPrXB9HiMLTpvWoq/bbPeeVrJgQBAEAQBAWdoUrf/KgOy8cox2kgsfh2BkXmrXAyvBrYzgPSqjo4qNTmlHen5NFoqacwEAQBAEAQBAEAQBAEAQBAEAQBAEAQBAEAQBAR/LeelFkUlskzS8YcHF9Y8HmcG31P7rLCdSMPediTh8JXxLtRg5fLx1ECyzpWmnwpYWRDpzfWPt2MadVp8XjsUOpjor3Fc6PCeitWWeIno9SzfjqW86OhnLs+XjWvnmkls6INLyLAWkuQ1tmtuRfADCylUZSlH2tZQ8IUqVKtaj7tsudvmv361a2VizFtIIQBAEAQBARnSRW/sOTqg73tEQ/9pEbrdzXOPgtdWWjBvqJeAocfiadPbJeHPuKGVCfWwgCAIAgCAICV6Lq39jyjEN0rJIj4jhB+MbR4qbgZWm1tRy3pVQ0sNCov+ZbmvNIvRWpwQQBAEAQBAEBRNZn1XZIyhWRsn1mtml1I5m8IzV1yLDEPAbzBwHKHModfESpyuldHRcF8E0MbS0ZScZ609aavZ3XV2rWiYZG0rwy4VUT4j047ys8Wga47gHd6yp4ynLXka8X6OYyhnBaa6tfh5XJzkvK8GV269PLHIML6jgbX3OG1p7DYqSnfNFHKLi9GSs9hur0xCAIAgCAIAgCAIDnZXy7T5FF6iaOO+wOPKd91g5TvAFeNpK7M6dOdSWjBNvYs34EDy1pZa27aOFzjjaSfkNHMRG06zh2EsKi1MbTjqzL/AAno1i62dS0F15vwX1aILlnOqsy1cTTv1T/Dj+qZstbVbi8feLlCqYypLVkdLhfRzB0c5LTfXq8NXjc4zWhgsAAOYYKK23my9jCMFoxVkuYx1MZmaWg6pIte1+/eNyyhJRkm0acTSlVpSpwlotq19fbzrm6+skGYucsmZzJWsZHIZS0ku1m2DQQ0AA9rj49imwxqiraO/wCxzWI9GZ1paTqpZW93/RJ+Nio6iDzd8Vlyh+3f9iP6ov439f8AQ42KjqIPN3xTlD9u/wCw9UX8b+v+hxsVHUQebvinKH7d/wBh6ov439f9DjYqOog83fFOUP27/sPVF/G/r/ocbFR1EHm74pyh+3f9h6ov439f9HmbS5PE0uMEFgCdrt2POso47SaSjv8Asa63otxVOVSVbJJv3dn/AKNvTJlsNpqJjtZvDEynVBI5DGgtNsdswP8Aat2LTdOy5ys4AnThjFUqaop8zeby5r8zZVH0lHzu9h3wVXxE/wAaO65Vwu1/xl5D6Sj53ew74JxE/wAaHKuF2v8AjLyH0lHzu9h3wTiJ/jQ5Vwu1/wAZeQ+ko+d3sO+CcRP8aHKuF2v+MvIfSUfO72HfBOIn+NDlXC7X/GXkPpKPnd7DvgnET/Ghyrhdr/jLyH0lHzu9h3wTiJ/jQ5Vwu1/xl5G1kvLjKGeGUF945I34NIJDXAkYi2IBHit1CnOFRP6lfwrjcNiMHUppu9rr2XrWa5uovXSBnY/NVkDmMY8yvczlki1ml27uKsq1Ti4aVrnE8HYNYyuqOlo3vna+rPaiHcbFR1EHm74qHyh+3f8AY6P1Rfxv6/6HGxUdRB5u+Kcoft3/AGHqi/jf1/0ONio6iDzd8U5Q/bv+w9UX8b+v+hxsVHUQebvinKH7d/2Hqi/jf1/0ONio6iDzd8U5Q/bv+w9UX8b+v+hxsVHUQebvinKH7d/2Hqi/jf1/0V1lgOylVSVN2sMkhkLQCbF3pi5Owku7r9i01MSp39nX1/YtMFwLUwzharfRd/d5ude9z3fz5j2oh0J+xuMTg9hc142PY4scO57SCPArOFSUPddiNicHQxKtWgpfPuetEtyPpHrcm2D3MqGdGYar7WwAlZsxxu5rzt8JlPHSXvq5zeL9FaUs6E9Hqea8dfzJ3kbSdR11hNr07t/Ci7O20rcAO12qplPEU56mc1i+BsZhs5wutqzXmu9ImUE7ahocxzXNOIc0hwPcRgVvKsyIAgCAwVtZHQML5ZI42Da6RwY0f3ONkBCss6UqWju2nbJUOxxH1cdxzvcLkHcWtcO1R6mKpw579hb4TgLG4nNQ0Vtllu17iCZaz/rsq3AlEDDcatONU2PPKbvuOdpb3KFPHTfuqx02F9FsPDOvJyezUvPeiLnlEuNy5xuXE3JPOScSe9RJTlJ3k7nRUMNSoR0aUVFdSsFibwgCAIAgCAIAgCAIDSyvJqRkdIgfqfwBW7Dq877Cr4XqaOGcek0vq9yZbukTM+pzphyf+zhh4KJ4drv1fTbBq2vt9ByuKsHJWR86wOJjQk3Ja0Qnikyj0IPej4LRxEtpZcrUtj3eY4pMo9CD3o+CcRLaOVqWx7vMcUmUehB70fBOIltHK1LY93mOKTKPQg96PgnES2jlalse7zHFJlHoQe9HwTiJbRytS2Pd5jikyj0IPej4JxEto5WpbHu8xxSZR6EHvR8E4iW0crUtj3eYGiTKI9SD3o+CyjQkncwqcKUpQcUnmmubzJjp+dwVPSu3NmJvb7JJHiA5Z11eFtpF4KqcXiFU6Ofg03uuVoqM+phD0IAgCAIAgCAIAgCA2MnV8uSna9PLJE69yY3Focdg1m+i/wDuBW2nXqQ1MrcXwThMVnUhntWT8V9bk2yJpTqKWzamNk7emz6qTvI9Bx7gwKbTx6/7RzWK9FJrPDzv1PJ+K8kTvImflFliwEojebfVz/VuudwJOq8/dc5TYVYT91nNYnBYjDO1aDXXzeOreSZZkU+V8s5XknqZXTufLaSQNc9xc5gLjg25wbswFtm9V2Ii5tq/dzHY8EVaeFhGTpp3S9q3tK/zXVk+0ywzNnF2kEf7tG4qvlFxdmdfRr060dOm7r817H1GReG4IAgCAIAgCAIAgCAIAgMdHQ/TNbS020Pe0OH2XOAcfBjZFOwcbu/X8vxHK+klfRjoLmi/7Oy3KR9RgWVocGEAQBAEAQBAEAQEJ0xZM+kcmSmwLoXMlF92qdWQ+7dIsKivFkjCz0K0W9vzyKOyfJwkbTvtY97eSfxCpKqtNn1Hg+pxmGg3rtZ9qye9GwtZNCAIAgCAIAgCAIAgCAIDUrK1sF2+k7oj9TsA/wBxW2nSlLPUtpXYzH0qN4e9Lo+fMvnsTJLo9y7UwiZrZpGsHB6sbXEsYOXg1pwbuva17DBW2HeVr3Pn/C0IqamoqN75JWSt+ZvLsRxs9s2anN6d5njsyR7iyVp1mOuS4DW9V3Y4A4G1xitVWm02ybgsZTlCNPU0ku3sI6xxjOs0kHnG/sI3rS7NWZZQlKnLTpuz27e3b+WOhTZTBwks09Ieif8Ar4+ajzoPXHP5lzhuFov2a60Xt/5fl35dd8joqOXAQ9PxztXE4d6JXMZSUVdux44ZvSb5he6Mthr4+l0l4ocM3pN8wmjLYOPpdJeKHDN6TfMJoy2Dj6XSXihwzek3zCaMtg4+l0l4ocM3pN8wmjLYOPpdJeKHDN6TfMJoy2Dj6XSXihwzek3zCaMtg4+l0l4ocM3pN8wmjLYOPpdJeKJPoaofpHKj5rXbBG8hw3ONomjxDpj4K1wkLR/Oc4H0gxHGVXbNN7oq3zuWFpGzxnzbkgZTiA67XufwrHOtYtDLar22/ic+wLPEV+KSstZG4G4KWPnNSlZRS3//ABkQ4067o0XupPnKL+vlsOg9U6PxH4Icadd0aL3Unzk/Xy2D1To/Efghxp13RovdSfOT9fLYPVOj8R+CHGnXdGi91J85P18tg9U6PxH4Icadd0aL3Unzk/Xy2D1To/Efghxp13RovdSfOT9fLYPVOj8R+CHGnXdGi91J85P18tg9U6PxH4I8yaVK8A2ZRXsbfVSfOXqx7vmjCp6KU1FuNR3tsRb9RCzLFO5hxZNEWnD1ZG2OB7CrI4k+XKC9IZIpCA5jiCL7COS4Y/aa7zVRiab0suw+i8B4uLpNSdtUvFZ70/E3OGb0m+YUXRlsLvj6XSXihwzek3zCaMtg4+l0l4ocM3pN8wmjLYOPpdJeKHDN6TfMJoy2Dj6XSXihwzek3zCaMtg4+l0l4ocM3pN8wmjLYOPpdJeKHDN6TfMJoy2Dj6XSXij9EzT6zfMJovYeqvTbspLxPa8NoQGOedtOLuIH69w3rKMHJ2Ror4inQjpVHZfPsWt9xyqmvdPg27G//R8fV8Me0KVCjGObze4ocTwjWrezD2I/2ffzd131rUaoAZ2Lbm2V3s043eSLT0fZh1hjfJIxsIfqarZiWvIGsblgaS0Yj0rHA4c8yjBxWZz/AAhiYV5JQ1K+faXVVUzKtjo5Gsexws5j2hzXA7QWnAhbSvKmzy0Ph2tLk42OJNPI7kn+nIfRPY7DHa0Cy0zoqWoscNwjUpZTzW8qOuo5MnyOimY+ORvpMe3VI5sDtB3HYdyiyi46y8o16dZXg7nimqHUvo4t6J2eB9X8uxa5wjPXr2k3DYmrhsqbvHovV3Pm+XVznVpaxtTgMHdE7f8AI7lFnSlDs2l/hcdSxGSyl0Xr+661c0ctT6xDBsBaXd9xqj8z5LfhoWTl+fn3KnhrEaUo0VqTTfbfJfV/+TUstxXWQsgshZBZCyCyFkFkLILIWQWQsgsi7tAGTOApJ6gixll1Ab7WRA2Nt3LfKPDuU2krROZx1TSq22ZbzhaV6kVGUXgH91FFGR28qX8pQq/Hy9pLqOu9E6VqFSptlbwV/qRBQTrAgCAIAgCAIAgL+0fVIqcm0hHqxCPxivEfxYVf05aUU+o+Q4ulxVedPZJrwZRGlLJn0ZlWpAFmyFsze3hOU8+84TyWiurO5bcFzUoaOzzbItZaC0shZBZCyCyFkFkLILIWQWQsgsjHM248Rs7wsovM1Vopwt1r5o7tDU/tDATa4wd2EbfDf3FQKsNGVl3HV4HFcfQU5a1lLtWvuetdTRrVOU90dj9o+j4dL8u1bYUOefgQsTwsvdw+f7v+e7buXXzHPcS83JJPOf8AcB3LeslZaink3KWnN3ltf5kupWR3s1s0KrOl1qePkA2dM/kxt5xrW5R7GgnEXsMVuhSciBieEKdLJZv81svHM3RzS5sWktw1QP40gHJNrHg2bI9+OLsSNYhSowUdRRV8TUrO833cxMlkaAgCA42c2a9NnOzUqYw4i+q8cl7L7S14xGwYbDYXBXjSeTM4TlB6UXZlI55aManN28kV6iAXOsxv1jB9uMbQB6zcMCSGhRp0OeJc4bhNP2auXX5/ngQTB9j4gg/iCFozRa5SSa7U/qn9SRaP81jnhVCJxkEYDpJpG21gBg0AlpbrF2qBcbA47lupQTfUiux2KlThrvKTvfsf2SLU4lKLr6/24fkLdxMNhW8o4jpbl5DiUouvr/bh+QnEw2DlHEdLcvIcSlF19f7cPyE4mGwco4jpbl5DiUouvr/bh+QnEw2DlHEdLcvIcSlF19f7cPyE4mGwco4jpbl5DiUouvr/AG4fkJxMNg5RxHS3LyHEpRdfX+3D8hOJhsHKOI6W5eQ4lKLr6/24fkJxMNg5RxHS3LyJ1m5kSPN2njpodYsjvYvILiXOLnEkAC5LjuC2pWIUpOTbetlD52Vf7dXVT+eZ7e8RngmnadzB/jYqXFyvVZ9K9HqehgIX57vxbtuscpRy7CAIAgCAIAgCAuXQ7VcNQuZ1Uz2jucGy383u8irrCSvSR8y4fpcXj6nXZ+KX1ubWd+jumztmbPNJUsc2MR2hdGAQHOcL68bje7zvW6UFLWVtHEVKN9B2ucPiUouvr/bh+QsOJhsN/KOI6W5eQ4lKLr6/24fkJxMNg5RxHS3LyHEpRdfX+3D8hOJhsHKOI6W5eQ4lKLr6/wBuH5CcTDYOUcR0ty8hxKUXX1/tw/ITiYbByjiOluXkOJSi6+v9uH5CcTDYOUcR0ty8hxKUXX1/tw/ITiYbByjiOluXkamVtCtO2GQ081WZg0mNsj4tRzhi0O1YgbEi23C6cTEco17q7urrmXM7lJFuJB1hsu03GIuMW847eZRXl2l9FqpqfstJ25nsuvzcbVDRSZRkbFCx8kjtjGDWJ5zbcBvJwG9eRg5aj2tXp0VebLezO0PNi1ZcouDzgRTxnkj+pIMX7sG2GBxcCpUKKjrKLE8I1KuUclvZbFPA2la1kbWsY0ANawBrWgYABowAC3FeZEAQBAEAQBAQTPPRjTZw60sVqeoOJewch5+3HsJ+0LHnvsWE6alrJOHxVSg/ZeWzmNrRjmccz6ZzZTG6eV5dI6MktsCRG1ri0EgC5xG17l7GOirGutWdWekyYrI1BAEAQBAEAQBAY6mYU7HPdsa0uPcBcoD5jDzLynek7E95xP43VBUlpTb6z67g6XFYenT2RS8EfqwJIQBAEAQBAEAQFlaFKqz6qInAtie0dxe1529se79FaYCXsNdZwXpXStiIVNsbeD+5aqnHLBAEAQBAEAQBAEBVGcOiI5XyjJOyVkVNLZ7w0XkEhJ4QNaRq2ceVck2LjySFrlTUnmS6GMnRi1Hu6tfmWBm5m1TZtR8HTRtZf0nHlPeedzzid/YNwAWaSWSI05ym9KTuzrr0xCAIAgCAIAgCAIAgCAIAgCAIAgCAICP6QKoUeTqpx9aMx8+MpEQ2A73j/CwqS0YN9RIwlLja8Ke2SXiygFQH14IAgCAIAgCAIAgJfooqv2fKLB1kckdu3ky/lGfNTsBL2muo5T0spXoU6myVvFfYvBWhwgQBAEAQBAEAQBAEAQBAEAQBAEAQBAEAQBAEAQBAEAQBARXPHPynzQkjjnZUOMjS4GMMLRY25Re9tljKaiszfQw8q0rRsut5JdrOQNLdKf4Fb7MXzlH/AFlIuF6N458y8SP58Z/xZxU3AQxVDS57C4yiMDVbd2Gq9xJ1gzm347jpr4qEqbjHWWHBfAGKoYuFWqloq719TtvsQFVp24QBAEAQBAEAQBAb+QMpfQ9TDPqlwjeCQ21y03a+18L6rnW2d42rdh6ip1FJ6ir4Ywc8XhJUoe9k13PyuWfxtUvUVvsxfOVl+tpHGerWP2LxMNTpkoqb0oa3sAbESfDhlnDEwnqI2J4FxOHV6lr7L3b7F82WHTyidrXi9nAOF9uIut5UmRAEAQBAEAQBAEAQBAEAQBAEAQBAEAQBAEAQBAEAQFJ6f/8AyKX+m/8A5BR8RzFxwRrn3fUq6nqHU3onDonZ4dH8uxRJwjPX4nQ4fE1cN/8Am8ui9Xds7suo6tLWtqcNjuidvhzjuUSdKUM+Yv8AC4+liPZWUtj1921dnebK1k4IAgCAIAgCAIAgPL3iMEkgAbScESbdkYTnGEXKTslznNqcpF+EeA6RH5NP6+RUqFBLOXgUeJ4VlP2aGS6T+i+r8GjQdvOJJ2k4nzW9bCpktcnm3rfOfXGS/wBzF/TZ/wAQrE442kAQBAEAQBAEAQBAEAQBAEAQBAEAQBAEAQBAEAQBAcbObNimznj4OojDrei9vJew87X7t2Gw2xBXjSaszKE5QlpRdmURnto7qc1ryC81P1rBiwfzGer94cn7twFGnRaziXmF4SjP2auT2832IaRrf7+R3LRexaOKl+fI3KbKDosH3cOf1h/2/PvWmdGMvdye4scNwnVpezV9qO3/AKXn8+1nUhlbMLtII7P9wUWUXF2ZfUa1OtHTpu6/Pyx7XhtCAIAgCAIDSqsotiuG8p3ZsHef02rdCg5ZvJFXiuFKdJuFP2pbl2v6K76uc5ksjpzd5vzDYB3D/SpUUoq0Sjq1alaWlVd+rUl2L6u76zPk7J8uVJGxQRvkkdsYwXPaTuaBcXJsBvKzjBy1EaviKdGN5vzZdOZGiaLJ2rNXak0u0RDGJnff96e/k9htdSoUlHtOfxOOqVstUdnmWcBZbSEfqAIAgCAIAgCAIAgCAIAgCAIAgCAIAgCAIAgCAIAgCA/CLoCsM9tEseUNaag1IZNphOET+fVsPqnd3Jw2C5K1TpKXaTcLjqlHLXHZ5FL5RyfLkuR0U8b45G7WPFj2EbiDjYi4POosoOOs6ChiKdaN4PzRrscYzrNJB5xv7xvWDSaszfCUqctOm7P59q5/y1jo02UwcJLNPS9U/wDXx81HnQeuOfzLnDcLRdo1/Ze3/l+Xfl1tnQUcuAh6EBhqaptMOUcTsAxJ7gs4U5T1EXE4ulh1ebzepc77F9dS5zlVNY+pw9FvMDie936D8VKhTjDrZQYnHVsRk/ZjsWt9r+i7G2jXA1e5bNZESUVZZIm2ZGjiozo1ZH3gpjY8K4cqQfy2HaCPWPJxBGtiFvhRvnIqsVwmo+zSze3m7tvy7S9c282qbNmPg6aMNvbWeeU95G9zzid+GwXwAUlJLJFJOcpvSk7s669MQgCAIAgCAIAgCAIAgCAIAgCAIAgCAIAgCAIAgCAIAgCAIAgOPnLm1T5zR8HUxh1vReMHsPO1+0bsNh3grxpNWZlCcoS0ouzKIz20d1Oa2tI281NieFaMWD+awej94cnDHVvZRp0Ws4l5heEoz9mrk9vN9iGrQWpkp6h1L6OI6J2eB9X8uxYThGevXtN+HxVXDZU3ePRerufNvXVznUgr2SgknVIFyHYW/QjuUaVGSe0vaHCVCpFtvRazaeVvo11q6NSpykX4R4DpEfk0/mfIrbCglnLwK/E8Kyn7NDJdJ/RfV+DRo2xJNyTtJxJ8Vv6iqtm5PNvW3m33m3kvJsuV5RDTxvkkdiGs5t5JODW4jEkDELKMHLUaa+Jp0Veb7ucuzMnRPDkrVmrdSeYWIj2xMPcf3p7SLbLC4upcKaic/icbUr5ao7PMstbCGEAQBAEAQBAEAQBAEAQBAEAQBAEAQBAEAQBAEAQBAEAQBAEAQBAEAOKArDPXRLFlG8tDqQS7TFsif3Afuj3cnsF7rXOkpdpNw2OqUctcdnkUvlLJ0uSpHRTxvjkbtY8Y23EEYOGBxBINtqiSg46zoKGIp1o3g/NGm8Xt3/oV4ucyqJNxvt+jPWxeGxuxN8ydGtTnNqyyXgpjYh7hy5B/LYdxHrOwxBAct8KHPIqMTwml7NLPr5u7b+ay9c3M3afNqLgqaMMBxc7a5553vOLjt7BsFhgpKSWSKWc5TelJ3Z1V6YhAEAQBAEAQBAEAQBAEAQBAEAQBAEAQBAEAQBAEAQBAEAQBAEAQBAEAQBAcjOTNunzmj4OpjDrX1XDB7Cd7HjEbB2G2IIXjSeTMoTlCWlF2ZR+dGiyryTMxsGrPHI/VY/WbG4E3s17XEY7cW3BsdmxaHQ2FvT4UTS4xZrZzlgZkaKocjas1XqzzixDbXijPYCPrCOdw3CwBxWyFNRIOJxtSvk8ls8yx1sIgQBAEAQBAEAQBAEAQBAEAQBAEAQBAE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0899"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131840" y="476672"/>
            <a:ext cx="5602982" cy="864096"/>
          </a:xfrm>
          <a:prstGeom prst="rect">
            <a:avLst/>
          </a:prstGeom>
          <a:noFill/>
          <a:ln w="9525">
            <a:noFill/>
            <a:miter lim="800000"/>
            <a:headEnd/>
            <a:tailEnd/>
          </a:ln>
        </p:spPr>
      </p:pic>
      <p:sp>
        <p:nvSpPr>
          <p:cNvPr id="23" name="22 CuadroTexto"/>
          <p:cNvSpPr txBox="1"/>
          <p:nvPr/>
        </p:nvSpPr>
        <p:spPr>
          <a:xfrm>
            <a:off x="4391472" y="1169457"/>
            <a:ext cx="4752528"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8000" b="0" i="0" u="none" strike="noStrike" kern="1200" cap="none" spc="0" normalizeH="0" baseline="0" noProof="0" dirty="0">
                <a:ln>
                  <a:noFill/>
                </a:ln>
                <a:solidFill>
                  <a:prstClr val="black"/>
                </a:solidFill>
                <a:effectLst/>
                <a:uLnTx/>
                <a:uFillTx/>
                <a:latin typeface="Bauhaus 93" pitchFamily="82" charset="0"/>
                <a:ea typeface="+mn-ea"/>
                <a:cs typeface="+mn-cs"/>
              </a:rPr>
              <a:t>5 </a:t>
            </a:r>
            <a:r>
              <a:rPr kumimoji="0" lang="es-VE" sz="5400" b="0" i="0" u="none" strike="noStrike" kern="1200" cap="none" spc="0" normalizeH="0" baseline="0" noProof="0" dirty="0">
                <a:ln>
                  <a:noFill/>
                </a:ln>
                <a:solidFill>
                  <a:prstClr val="black"/>
                </a:solidFill>
                <a:effectLst/>
                <a:uLnTx/>
                <a:uFillTx/>
                <a:latin typeface="Bauhaus 93" pitchFamily="82" charset="0"/>
                <a:ea typeface="+mn-ea"/>
                <a:cs typeface="+mn-cs"/>
              </a:rPr>
              <a:t>Preguntas</a:t>
            </a:r>
            <a:endParaRPr kumimoji="0" lang="es-ES" sz="5400" b="0" i="0" u="none" strike="noStrike" kern="1200" cap="none" spc="0" normalizeH="0" baseline="0" noProof="0" dirty="0">
              <a:ln>
                <a:noFill/>
              </a:ln>
              <a:solidFill>
                <a:prstClr val="black"/>
              </a:solidFill>
              <a:effectLst/>
              <a:uLnTx/>
              <a:uFillTx/>
              <a:latin typeface="Bauhaus 93" pitchFamily="82" charset="0"/>
              <a:ea typeface="+mn-ea"/>
              <a:cs typeface="+mn-cs"/>
            </a:endParaRPr>
          </a:p>
        </p:txBody>
      </p:sp>
      <p:pic>
        <p:nvPicPr>
          <p:cNvPr id="81930" name="Picture 10"/>
          <p:cNvPicPr>
            <a:picLocks noChangeAspect="1" noChangeArrowheads="1"/>
          </p:cNvPicPr>
          <p:nvPr/>
        </p:nvPicPr>
        <p:blipFill>
          <a:blip r:embed="rId5" cstate="print"/>
          <a:srcRect/>
          <a:stretch>
            <a:fillRect/>
          </a:stretch>
        </p:blipFill>
        <p:spPr bwMode="auto">
          <a:xfrm>
            <a:off x="376565" y="2316247"/>
            <a:ext cx="8460432" cy="4429877"/>
          </a:xfrm>
          <a:prstGeom prst="rect">
            <a:avLst/>
          </a:prstGeom>
          <a:noFill/>
          <a:ln w="9525">
            <a:noFill/>
            <a:miter lim="800000"/>
            <a:headEnd/>
            <a:tailEnd/>
          </a:ln>
        </p:spPr>
      </p:pic>
      <p:sp>
        <p:nvSpPr>
          <p:cNvPr id="32" name="31 CuadroTexto"/>
          <p:cNvSpPr txBox="1"/>
          <p:nvPr/>
        </p:nvSpPr>
        <p:spPr>
          <a:xfrm>
            <a:off x="845332" y="2204864"/>
            <a:ext cx="936104"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6600" b="0" i="0" u="none" strike="noStrike" kern="1200" cap="none" spc="0" normalizeH="0" baseline="0" noProof="0" dirty="0">
                <a:ln>
                  <a:noFill/>
                </a:ln>
                <a:solidFill>
                  <a:prstClr val="black"/>
                </a:solidFill>
                <a:effectLst/>
                <a:uLnTx/>
                <a:uFillTx/>
                <a:latin typeface="Arial Black" pitchFamily="34" charset="0"/>
                <a:ea typeface="+mn-ea"/>
                <a:cs typeface="+mn-cs"/>
              </a:rPr>
              <a:t>1</a:t>
            </a:r>
            <a:endParaRPr kumimoji="0" lang="es-ES" sz="6600" b="0" i="0" u="none" strike="noStrike" kern="1200" cap="none" spc="0" normalizeH="0" baseline="0" noProof="0" dirty="0">
              <a:ln>
                <a:noFill/>
              </a:ln>
              <a:solidFill>
                <a:prstClr val="black"/>
              </a:solidFill>
              <a:effectLst/>
              <a:uLnTx/>
              <a:uFillTx/>
              <a:latin typeface="Arial Black" pitchFamily="34" charset="0"/>
              <a:ea typeface="+mn-ea"/>
              <a:cs typeface="+mn-cs"/>
            </a:endParaRPr>
          </a:p>
        </p:txBody>
      </p:sp>
      <p:sp>
        <p:nvSpPr>
          <p:cNvPr id="33" name="32 CuadroTexto"/>
          <p:cNvSpPr txBox="1"/>
          <p:nvPr/>
        </p:nvSpPr>
        <p:spPr>
          <a:xfrm>
            <a:off x="899592" y="3113092"/>
            <a:ext cx="1152128"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6600" b="0" i="0" u="none" strike="noStrike" kern="1200" cap="none" spc="0" normalizeH="0" baseline="0" noProof="0" dirty="0">
                <a:ln>
                  <a:noFill/>
                </a:ln>
                <a:solidFill>
                  <a:prstClr val="black"/>
                </a:solidFill>
                <a:effectLst/>
                <a:uLnTx/>
                <a:uFillTx/>
                <a:latin typeface="Arial Black" pitchFamily="34" charset="0"/>
                <a:ea typeface="+mn-ea"/>
                <a:cs typeface="+mn-cs"/>
              </a:rPr>
              <a:t>2</a:t>
            </a:r>
            <a:endParaRPr kumimoji="0" lang="es-ES" sz="6600" b="0" i="0" u="none" strike="noStrike" kern="1200" cap="none" spc="0" normalizeH="0" baseline="0" noProof="0" dirty="0">
              <a:ln>
                <a:noFill/>
              </a:ln>
              <a:solidFill>
                <a:prstClr val="black"/>
              </a:solidFill>
              <a:effectLst/>
              <a:uLnTx/>
              <a:uFillTx/>
              <a:latin typeface="Arial Black" pitchFamily="34" charset="0"/>
              <a:ea typeface="+mn-ea"/>
              <a:cs typeface="+mn-cs"/>
            </a:endParaRPr>
          </a:p>
        </p:txBody>
      </p:sp>
      <p:sp>
        <p:nvSpPr>
          <p:cNvPr id="34" name="33 CuadroTexto"/>
          <p:cNvSpPr txBox="1"/>
          <p:nvPr/>
        </p:nvSpPr>
        <p:spPr>
          <a:xfrm>
            <a:off x="899592" y="3977188"/>
            <a:ext cx="1152128"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6600" b="0" i="0" u="none" strike="noStrike" kern="1200" cap="none" spc="0" normalizeH="0" baseline="0" noProof="0" dirty="0">
                <a:ln>
                  <a:noFill/>
                </a:ln>
                <a:solidFill>
                  <a:prstClr val="black"/>
                </a:solidFill>
                <a:effectLst/>
                <a:uLnTx/>
                <a:uFillTx/>
                <a:latin typeface="Arial Black" pitchFamily="34" charset="0"/>
                <a:ea typeface="+mn-ea"/>
                <a:cs typeface="+mn-cs"/>
              </a:rPr>
              <a:t>3</a:t>
            </a:r>
            <a:endParaRPr kumimoji="0" lang="es-ES" sz="6600" b="0" i="0" u="none" strike="noStrike" kern="1200" cap="none" spc="0" normalizeH="0" baseline="0" noProof="0" dirty="0">
              <a:ln>
                <a:noFill/>
              </a:ln>
              <a:solidFill>
                <a:prstClr val="black"/>
              </a:solidFill>
              <a:effectLst/>
              <a:uLnTx/>
              <a:uFillTx/>
              <a:latin typeface="Arial Black" pitchFamily="34" charset="0"/>
              <a:ea typeface="+mn-ea"/>
              <a:cs typeface="+mn-cs"/>
            </a:endParaRPr>
          </a:p>
        </p:txBody>
      </p:sp>
      <p:sp>
        <p:nvSpPr>
          <p:cNvPr id="35" name="34 CuadroTexto"/>
          <p:cNvSpPr txBox="1"/>
          <p:nvPr/>
        </p:nvSpPr>
        <p:spPr>
          <a:xfrm>
            <a:off x="899592" y="4869160"/>
            <a:ext cx="1152128"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6600" b="0" i="0" u="none" strike="noStrike" kern="1200" cap="none" spc="0" normalizeH="0" baseline="0" noProof="0" dirty="0">
                <a:ln>
                  <a:noFill/>
                </a:ln>
                <a:solidFill>
                  <a:prstClr val="black"/>
                </a:solidFill>
                <a:effectLst/>
                <a:uLnTx/>
                <a:uFillTx/>
                <a:latin typeface="Arial Black" pitchFamily="34" charset="0"/>
                <a:ea typeface="+mn-ea"/>
                <a:cs typeface="+mn-cs"/>
              </a:rPr>
              <a:t>4</a:t>
            </a:r>
            <a:endParaRPr kumimoji="0" lang="es-ES" sz="6600" b="0" i="0" u="none" strike="noStrike" kern="1200" cap="none" spc="0" normalizeH="0" baseline="0" noProof="0" dirty="0">
              <a:ln>
                <a:noFill/>
              </a:ln>
              <a:solidFill>
                <a:prstClr val="black"/>
              </a:solidFill>
              <a:effectLst/>
              <a:uLnTx/>
              <a:uFillTx/>
              <a:latin typeface="Arial Black" pitchFamily="34" charset="0"/>
              <a:ea typeface="+mn-ea"/>
              <a:cs typeface="+mn-cs"/>
            </a:endParaRPr>
          </a:p>
        </p:txBody>
      </p:sp>
      <p:sp>
        <p:nvSpPr>
          <p:cNvPr id="36" name="35 CuadroTexto"/>
          <p:cNvSpPr txBox="1"/>
          <p:nvPr/>
        </p:nvSpPr>
        <p:spPr>
          <a:xfrm>
            <a:off x="899592" y="5777388"/>
            <a:ext cx="1152128"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6600" b="0" i="0" u="none" strike="noStrike" kern="1200" cap="none" spc="0" normalizeH="0" baseline="0" noProof="0" dirty="0">
                <a:ln>
                  <a:noFill/>
                </a:ln>
                <a:solidFill>
                  <a:prstClr val="black"/>
                </a:solidFill>
                <a:effectLst/>
                <a:uLnTx/>
                <a:uFillTx/>
                <a:latin typeface="Arial Black" pitchFamily="34" charset="0"/>
                <a:ea typeface="+mn-ea"/>
                <a:cs typeface="+mn-cs"/>
              </a:rPr>
              <a:t>5</a:t>
            </a:r>
            <a:endParaRPr kumimoji="0" lang="es-ES" sz="6600" b="0" i="0" u="none" strike="noStrike" kern="1200" cap="none" spc="0" normalizeH="0" baseline="0" noProof="0" dirty="0">
              <a:ln>
                <a:noFill/>
              </a:ln>
              <a:solidFill>
                <a:prstClr val="black"/>
              </a:solidFill>
              <a:effectLst/>
              <a:uLnTx/>
              <a:uFillTx/>
              <a:latin typeface="Arial Black" pitchFamily="34" charset="0"/>
              <a:ea typeface="+mn-ea"/>
              <a:cs typeface="+mn-cs"/>
            </a:endParaRPr>
          </a:p>
        </p:txBody>
      </p:sp>
      <p:pic>
        <p:nvPicPr>
          <p:cNvPr id="15" name="Imagen 14"/>
          <p:cNvPicPr>
            <a:picLocks noChangeAspect="1"/>
          </p:cNvPicPr>
          <p:nvPr/>
        </p:nvPicPr>
        <p:blipFill rotWithShape="1">
          <a:blip r:embed="rId6">
            <a:duotone>
              <a:prstClr val="black"/>
              <a:schemeClr val="accent3">
                <a:tint val="45000"/>
                <a:satMod val="400000"/>
              </a:schemeClr>
            </a:duotone>
          </a:blip>
          <a:srcRect l="19008" t="51969" r="58855" b="33266"/>
          <a:stretch/>
        </p:blipFill>
        <p:spPr>
          <a:xfrm>
            <a:off x="67963" y="179337"/>
            <a:ext cx="2880320" cy="108012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1557863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noChangeArrowheads="1"/>
          </p:cNvPicPr>
          <p:nvPr/>
        </p:nvPicPr>
        <p:blipFill>
          <a:blip r:embed="rId3"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sp>
        <p:nvSpPr>
          <p:cNvPr id="4" name="3 Rectángulo"/>
          <p:cNvSpPr/>
          <p:nvPr/>
        </p:nvSpPr>
        <p:spPr>
          <a:xfrm>
            <a:off x="0" y="332656"/>
            <a:ext cx="9144000" cy="144016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11 CuadroTexto"/>
          <p:cNvSpPr txBox="1"/>
          <p:nvPr/>
        </p:nvSpPr>
        <p:spPr>
          <a:xfrm>
            <a:off x="1619672" y="644495"/>
            <a:ext cx="316835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7200" b="0" i="0" u="none" strike="noStrike" kern="1200" cap="none" spc="0" normalizeH="0" baseline="0" noProof="0" dirty="0">
                <a:ln>
                  <a:noFill/>
                </a:ln>
                <a:solidFill>
                  <a:srgbClr val="219EEB"/>
                </a:solidFill>
                <a:effectLst/>
                <a:uLnTx/>
                <a:uFillTx/>
                <a:latin typeface="Calibri"/>
                <a:ea typeface="+mn-ea"/>
                <a:cs typeface="+mn-cs"/>
              </a:rPr>
              <a:t>………</a:t>
            </a:r>
            <a:endParaRPr kumimoji="0" lang="es-ES" sz="7200" b="0" i="0" u="none" strike="noStrike" kern="1200" cap="none" spc="0" normalizeH="0" baseline="0" noProof="0" dirty="0">
              <a:ln>
                <a:noFill/>
              </a:ln>
              <a:solidFill>
                <a:srgbClr val="219EEB"/>
              </a:solidFill>
              <a:effectLst/>
              <a:uLnTx/>
              <a:uFillTx/>
              <a:latin typeface="Calibri"/>
              <a:ea typeface="+mn-ea"/>
              <a:cs typeface="+mn-cs"/>
            </a:endParaRPr>
          </a:p>
        </p:txBody>
      </p:sp>
      <p:sp>
        <p:nvSpPr>
          <p:cNvPr id="1034" name="AutoShape 10" descr="data:image/jpeg;base64,/9j/4AAQSkZJRgABAQAAAQABAAD/2wCEAAkGBxQHEhQTEhQQFhUWGBcYGRYTFBwVGxkbGRoYFxUbHBYZHCghGB4lGxgUIjEtKCorLi4uGB8zODMsNy0tLisBCgoKDg0OGxAQGzclHyQsLCwyLDcxNCwuLCwsLDQsLDQuLDQsLDA3NCwsLSwsLC84Lyw0NCwvLCw0NDIsLCwsLP/AABEIAJ8BPQMBEQACEQEDEQH/xAAcAAEAAgMBAQEAAAAAAAAAAAAABgcDBAUCCAH/xABEEAABAwIBBgoGBwgCAwAAAAABAAIDBBEhBQYHEjFBExciUVJTYXGBkTJCkpPR0xUjYnKhscEUM0Njc4Lh8LLSNIOi/8QAGwEBAAIDAQEAAAAAAAAAAAAAAAQFAgMGAQf/xAA6EQACAQICBAoJBQEBAQEAAAAAAQIDEQQhEjFRoQUTFUFSYXGBkdEGFiIyU7HB4fAUYpKi4kKC8TP/2gAMAwEAAhEDEQA/ALxQBAEAQBAEAQBAEAQBAEAQBAEAQBAcfLedFJkLCeZjXWvwYu955vq23dbttZYylGKvJ2NtGhUrS0aUXJ9SuQHLWlh8nJpIA0dZUYnttEw2G6xLvBQ6mOgvdVzo8J6LYipnXkorZrflvZCK3OCrr3a8lVUl27VldEBt9FsZa1px2gX7VEli6rd72Ojo+j+Bpw0XDS628/pbusd/I+kqtydhJwdQ3mk5D+z6xg2d7XHtW6njmvfRV4v0Upyzw87dTzXjr+ZO8j6S6Kvwkc6nd/PADe08KCWAfeLT2KbTr056mczi+CcXhc6kMtqzX277ExjkEoDmkEHEEG4PcQtxXHpAEAQBAEAQBAEAQBAEAQBAEAQBAEAQBAEAQBAEAQBAEAQBAEAQBAEBXecWlykyY58ULZJpGEtNwYow5ps4F7mlx3+i0g22rXOqo9ZNw2AqV30Vtd91k2/zMgeVdINXl/WHDcGzoU4MWFza7/TJtgbOAPMoFbFVeZWOs4O4AwLzlLjGtfMvDXvI+1obe283PaTtPeoMpOTu2dTSo06UdGnFJbErH6vDYEAQBAbeSspzZGOtTSyREm5DDySbWu6M3Y42ttBW6niakNTKrF8DYPE5zhZ7Vk/v33JhkbTMYbCqjbKOnByH+7dyXE8+s0disoYhvKcbHGYrgaEfaw9VSWxpp+NrPcWbmznLT5zxGWme5zWnVcHMcwtdYGxDgL4EYi47VJTT1FHOEoO0lZnXXpiEAQBAEAQBAEAQBAEAQBAEAQBAEAQBAEAQBAEAQBAEAQBAEAQHztlfRxlOonme2kcWulkc08NALgvJBsZbjAhRZ0ZOTZeUOEaMKUYu90jg01C/J5kjkGq9r3Nc3Wa7VLOQ4azSQbEHYVX4nKejsOx4EtPDuqtUm33L2fmmbCjlyEAQBAEAQHnJWZdblsPkpoOFYHubrCWJtjg6xa+QEYObu3hWdOm5wUkcJjMXTw2InSle6b8HmtzLj0P5v1Ob1POyqiMTnS6zQXsfcajRe7HOAxBUunFxjZnP42vGtV0o6rE+WwiBAEAQBAEAQBAEAQBAEAQBAEAQBAEAQBAEAQBAEAQBAEAQBAEBjqJhTtc9xs1oLieYAXP4ID5mkndVOdI/0pHOe7G/KeS52O/ElUNWWlNvrPrXB9HiMLTpvWoq/bbPeeVrJgQBAEAQBAWdoUrf/KgOy8cox2kgsfh2BkXmrXAyvBrYzgPSqjo4qNTmlHen5NFoqacwEAQBAEAQBAEAQBAEAQBAEAQBAEAQBAEAQBAR/LeelFkUlskzS8YcHF9Y8HmcG31P7rLCdSMPediTh8JXxLtRg5fLx1ECyzpWmnwpYWRDpzfWPt2MadVp8XjsUOpjor3Fc6PCeitWWeIno9SzfjqW86OhnLs+XjWvnmkls6INLyLAWkuQ1tmtuRfADCylUZSlH2tZQ8IUqVKtaj7tsudvmv361a2VizFtIIQBAEAQBARnSRW/sOTqg73tEQ/9pEbrdzXOPgtdWWjBvqJeAocfiadPbJeHPuKGVCfWwgCAIAgCAICV6Lq39jyjEN0rJIj4jhB+MbR4qbgZWm1tRy3pVQ0sNCov+ZbmvNIvRWpwQQBAEAQBAEBRNZn1XZIyhWRsn1mtml1I5m8IzV1yLDEPAbzBwHKHModfESpyuldHRcF8E0MbS0ZScZ609aavZ3XV2rWiYZG0rwy4VUT4j047ys8Wga47gHd6yp4ynLXka8X6OYyhnBaa6tfh5XJzkvK8GV269PLHIML6jgbX3OG1p7DYqSnfNFHKLi9GSs9hur0xCAIAgCAIAgCAIDnZXy7T5FF6iaOO+wOPKd91g5TvAFeNpK7M6dOdSWjBNvYs34EDy1pZa27aOFzjjaSfkNHMRG06zh2EsKi1MbTjqzL/AAno1i62dS0F15vwX1aILlnOqsy1cTTv1T/Dj+qZstbVbi8feLlCqYypLVkdLhfRzB0c5LTfXq8NXjc4zWhgsAAOYYKK23my9jCMFoxVkuYx1MZmaWg6pIte1+/eNyyhJRkm0acTSlVpSpwlotq19fbzrm6+skGYucsmZzJWsZHIZS0ku1m2DQQ0AA9rj49imwxqiraO/wCxzWI9GZ1paTqpZW93/RJ+Nio6iDzd8Vlyh+3f9iP6ov439f8AQ42KjqIPN3xTlD9u/wCw9UX8b+v+hxsVHUQebvinKH7d/wBh6ov439f9DjYqOog83fFOUP27/sPVF/G/r/ocbFR1EHm74pyh+3f9h6ov439f9HmbS5PE0uMEFgCdrt2POso47SaSjv8Asa63otxVOVSVbJJv3dn/AKNvTJlsNpqJjtZvDEynVBI5DGgtNsdswP8Aat2LTdOy5ys4AnThjFUqaop8zeby5r8zZVH0lHzu9h3wVXxE/wAaO65Vwu1/xl5D6Sj53ew74JxE/wAaHKuF2v8AjLyH0lHzu9h3wTiJ/jQ5Vwu1/wAZeQ+ko+d3sO+CcRP8aHKuF2v+MvIfSUfO72HfBOIn+NDlXC7X/GXkPpKPnd7DvgnET/Ghyrhdr/jLyH0lHzu9h3wTiJ/jQ5Vwu1/xl5G1kvLjKGeGUF945I34NIJDXAkYi2IBHit1CnOFRP6lfwrjcNiMHUppu9rr2XrWa5uovXSBnY/NVkDmMY8yvczlki1ml27uKsq1Ti4aVrnE8HYNYyuqOlo3vna+rPaiHcbFR1EHm74qHyh+3f8AY6P1Rfxv6/6HGxUdRB5u+Kcoft3/AGHqi/jf1/0ONio6iDzd8U5Q/bv+w9UX8b+v+hxsVHUQebvinKH7d/2Hqi/jf1/0ONio6iDzd8U5Q/bv+w9UX8b+v+hxsVHUQebvinKH7d/2Hqi/jf1/0V1lgOylVSVN2sMkhkLQCbF3pi5Owku7r9i01MSp39nX1/YtMFwLUwzharfRd/d5ude9z3fz5j2oh0J+xuMTg9hc142PY4scO57SCPArOFSUPddiNicHQxKtWgpfPuetEtyPpHrcm2D3MqGdGYar7WwAlZsxxu5rzt8JlPHSXvq5zeL9FaUs6E9Hqea8dfzJ3kbSdR11hNr07t/Ci7O20rcAO12qplPEU56mc1i+BsZhs5wutqzXmu9ImUE7ahocxzXNOIc0hwPcRgVvKsyIAgCAwVtZHQML5ZI42Da6RwY0f3ONkBCss6UqWju2nbJUOxxH1cdxzvcLkHcWtcO1R6mKpw579hb4TgLG4nNQ0Vtllu17iCZaz/rsq3AlEDDcatONU2PPKbvuOdpb3KFPHTfuqx02F9FsPDOvJyezUvPeiLnlEuNy5xuXE3JPOScSe9RJTlJ3k7nRUMNSoR0aUVFdSsFibwgCAIAgCAIAgCAIDSyvJqRkdIgfqfwBW7Dq877Cr4XqaOGcek0vq9yZbukTM+pzphyf+zhh4KJ4drv1fTbBq2vt9ByuKsHJWR86wOJjQk3Ja0Qnikyj0IPej4LRxEtpZcrUtj3eY4pMo9CD3o+CcRLaOVqWx7vMcUmUehB70fBOIltHK1LY93mOKTKPQg96PgnES2jlalse7zHFJlHoQe9HwTiJbRytS2Pd5jikyj0IPej4JxEto5WpbHu8xxSZR6EHvR8E4iW0crUtj3eYGiTKI9SD3o+CyjQkncwqcKUpQcUnmmubzJjp+dwVPSu3NmJvb7JJHiA5Z11eFtpF4KqcXiFU6Ofg03uuVoqM+phD0IAgCAIAgCAIAgCA2MnV8uSna9PLJE69yY3Focdg1m+i/wDuBW2nXqQ1MrcXwThMVnUhntWT8V9bk2yJpTqKWzamNk7emz6qTvI9Bx7gwKbTx6/7RzWK9FJrPDzv1PJ+K8kTvImflFliwEojebfVz/VuudwJOq8/dc5TYVYT91nNYnBYjDO1aDXXzeOreSZZkU+V8s5XknqZXTufLaSQNc9xc5gLjg25wbswFtm9V2Ii5tq/dzHY8EVaeFhGTpp3S9q3tK/zXVk+0ywzNnF2kEf7tG4qvlFxdmdfRr060dOm7r817H1GReG4IAgCAIAgCAIAgCAIAgMdHQ/TNbS020Pe0OH2XOAcfBjZFOwcbu/X8vxHK+klfRjoLmi/7Oy3KR9RgWVocGEAQBAEAQBAEAQEJ0xZM+kcmSmwLoXMlF92qdWQ+7dIsKivFkjCz0K0W9vzyKOyfJwkbTvtY97eSfxCpKqtNn1Hg+pxmGg3rtZ9qye9GwtZNCAIAgCAIAgCAIAgCAIDUrK1sF2+k7oj9TsA/wBxW2nSlLPUtpXYzH0qN4e9Lo+fMvnsTJLo9y7UwiZrZpGsHB6sbXEsYOXg1pwbuva17DBW2HeVr3Pn/C0IqamoqN75JWSt+ZvLsRxs9s2anN6d5njsyR7iyVp1mOuS4DW9V3Y4A4G1xitVWm02ybgsZTlCNPU0ku3sI6xxjOs0kHnG/sI3rS7NWZZQlKnLTpuz27e3b+WOhTZTBwks09Ieif8Ar4+ajzoPXHP5lzhuFov2a60Xt/5fl35dd8joqOXAQ9PxztXE4d6JXMZSUVdux44ZvSb5he6Mthr4+l0l4ocM3pN8wmjLYOPpdJeKHDN6TfMJoy2Dj6XSXihwzek3zCaMtg4+l0l4ocM3pN8wmjLYOPpdJeKHDN6TfMJoy2Dj6XSXihwzek3zCaMtg4+l0l4ocM3pN8wmjLYOPpdJeKJPoaofpHKj5rXbBG8hw3ONomjxDpj4K1wkLR/Oc4H0gxHGVXbNN7oq3zuWFpGzxnzbkgZTiA67XufwrHOtYtDLar22/ic+wLPEV+KSstZG4G4KWPnNSlZRS3//ABkQ4067o0XupPnKL+vlsOg9U6PxH4Icadd0aL3Unzk/Xy2D1To/Efghxp13RovdSfOT9fLYPVOj8R+CHGnXdGi91J85P18tg9U6PxH4Icadd0aL3Unzk/Xy2D1To/Efghxp13RovdSfOT9fLYPVOj8R+CHGnXdGi91J85P18tg9U6PxH4I8yaVK8A2ZRXsbfVSfOXqx7vmjCp6KU1FuNR3tsRb9RCzLFO5hxZNEWnD1ZG2OB7CrI4k+XKC9IZIpCA5jiCL7COS4Y/aa7zVRiab0suw+i8B4uLpNSdtUvFZ70/E3OGb0m+YUXRlsLvj6XSXihwzek3zCaMtg4+l0l4ocM3pN8wmjLYOPpdJeKHDN6TfMJoy2Dj6XSXihwzek3zCaMtg4+l0l4ocM3pN8wmjLYOPpdJeKHDN6TfMJoy2Dj6XSXij9EzT6zfMJovYeqvTbspLxPa8NoQGOedtOLuIH69w3rKMHJ2Ror4inQjpVHZfPsWt9xyqmvdPg27G//R8fV8Me0KVCjGObze4ocTwjWrezD2I/2ffzd131rUaoAZ2Lbm2V3s043eSLT0fZh1hjfJIxsIfqarZiWvIGsblgaS0Yj0rHA4c8yjBxWZz/AAhiYV5JQ1K+faXVVUzKtjo5Gsexws5j2hzXA7QWnAhbSvKmzy0Ph2tLk42OJNPI7kn+nIfRPY7DHa0Cy0zoqWoscNwjUpZTzW8qOuo5MnyOimY+ORvpMe3VI5sDtB3HYdyiyi46y8o16dZXg7nimqHUvo4t6J2eB9X8uxa5wjPXr2k3DYmrhsqbvHovV3Pm+XVznVpaxtTgMHdE7f8AI7lFnSlDs2l/hcdSxGSyl0Xr+661c0ctT6xDBsBaXd9xqj8z5LfhoWTl+fn3KnhrEaUo0VqTTfbfJfV/+TUstxXWQsgshZBZCyCyFkFkLILIWQWQsgsi7tAGTOApJ6gixll1Ab7WRA2Nt3LfKPDuU2krROZx1TSq22ZbzhaV6kVGUXgH91FFGR28qX8pQq/Hy9pLqOu9E6VqFSptlbwV/qRBQTrAgCAIAgCAIAgL+0fVIqcm0hHqxCPxivEfxYVf05aUU+o+Q4ulxVedPZJrwZRGlLJn0ZlWpAFmyFsze3hOU8+84TyWiurO5bcFzUoaOzzbItZaC0shZBZCyCyFkFkLILIWQWQsgsjHM248Rs7wsovM1Vopwt1r5o7tDU/tDATa4wd2EbfDf3FQKsNGVl3HV4HFcfQU5a1lLtWvuetdTRrVOU90dj9o+j4dL8u1bYUOefgQsTwsvdw+f7v+e7buXXzHPcS83JJPOf8AcB3LeslZaink3KWnN3ltf5kupWR3s1s0KrOl1qePkA2dM/kxt5xrW5R7GgnEXsMVuhSciBieEKdLJZv81svHM3RzS5sWktw1QP40gHJNrHg2bI9+OLsSNYhSowUdRRV8TUrO833cxMlkaAgCA42c2a9NnOzUqYw4i+q8cl7L7S14xGwYbDYXBXjSeTM4TlB6UXZlI55aManN28kV6iAXOsxv1jB9uMbQB6zcMCSGhRp0OeJc4bhNP2auXX5/ngQTB9j4gg/iCFozRa5SSa7U/qn9SRaP81jnhVCJxkEYDpJpG21gBg0AlpbrF2qBcbA47lupQTfUiux2KlThrvKTvfsf2SLU4lKLr6/24fkLdxMNhW8o4jpbl5DiUouvr/bh+QnEw2DlHEdLcvIcSlF19f7cPyE4mGwco4jpbl5DiUouvr/bh+QnEw2DlHEdLcvIcSlF19f7cPyE4mGwco4jpbl5DiUouvr/AG4fkJxMNg5RxHS3LyHEpRdfX+3D8hOJhsHKOI6W5eQ4lKLr6/24fkJxMNg5RxHS3LyJ1m5kSPN2njpodYsjvYvILiXOLnEkAC5LjuC2pWIUpOTbetlD52Vf7dXVT+eZ7e8RngmnadzB/jYqXFyvVZ9K9HqehgIX57vxbtuscpRy7CAIAgCAIAgCAuXQ7VcNQuZ1Uz2jucGy383u8irrCSvSR8y4fpcXj6nXZ+KX1ubWd+jumztmbPNJUsc2MR2hdGAQHOcL68bje7zvW6UFLWVtHEVKN9B2ucPiUouvr/bh+QsOJhsN/KOI6W5eQ4lKLr6/24fkJxMNg5RxHS3LyHEpRdfX+3D8hOJhsHKOI6W5eQ4lKLr6/wBuH5CcTDYOUcR0ty8hxKUXX1/tw/ITiYbByjiOluXkOJSi6+v9uH5CcTDYOUcR0ty8hxKUXX1/tw/ITiYbByjiOluXkamVtCtO2GQ081WZg0mNsj4tRzhi0O1YgbEi23C6cTEco17q7urrmXM7lJFuJB1hsu03GIuMW847eZRXl2l9FqpqfstJ25nsuvzcbVDRSZRkbFCx8kjtjGDWJ5zbcBvJwG9eRg5aj2tXp0VebLezO0PNi1ZcouDzgRTxnkj+pIMX7sG2GBxcCpUKKjrKLE8I1KuUclvZbFPA2la1kbWsY0ANawBrWgYABowAC3FeZEAQBAEAQBAQTPPRjTZw60sVqeoOJewch5+3HsJ+0LHnvsWE6alrJOHxVSg/ZeWzmNrRjmccz6ZzZTG6eV5dI6MktsCRG1ri0EgC5xG17l7GOirGutWdWekyYrI1BAEAQBAEAQBAY6mYU7HPdsa0uPcBcoD5jDzLynek7E95xP43VBUlpTb6z67g6XFYenT2RS8EfqwJIQBAEAQBAEAQFlaFKqz6qInAtie0dxe1529se79FaYCXsNdZwXpXStiIVNsbeD+5aqnHLBAEAQBAEAQBAEBVGcOiI5XyjJOyVkVNLZ7w0XkEhJ4QNaRq2ceVck2LjySFrlTUnmS6GMnRi1Hu6tfmWBm5m1TZtR8HTRtZf0nHlPeedzzid/YNwAWaSWSI05ym9KTuzrr0xCAIAgCAIAgCAIAgCAIAgCAIAgCAICP6QKoUeTqpx9aMx8+MpEQ2A73j/CwqS0YN9RIwlLja8Ke2SXiygFQH14IAgCAIAgCAIAgJfooqv2fKLB1kckdu3ky/lGfNTsBL2muo5T0spXoU6myVvFfYvBWhwgQBAEAQBAEAQBAEAQBAEAQBAEAQBAEAQBAEAQBAEAQBARXPHPynzQkjjnZUOMjS4GMMLRY25Re9tljKaiszfQw8q0rRsut5JdrOQNLdKf4Fb7MXzlH/AFlIuF6N458y8SP58Z/xZxU3AQxVDS57C4yiMDVbd2Gq9xJ1gzm347jpr4qEqbjHWWHBfAGKoYuFWqloq719TtvsQFVp24QBAEAQBAEAQBAb+QMpfQ9TDPqlwjeCQ21y03a+18L6rnW2d42rdh6ip1FJ6ir4Ywc8XhJUoe9k13PyuWfxtUvUVvsxfOVl+tpHGerWP2LxMNTpkoqb0oa3sAbESfDhlnDEwnqI2J4FxOHV6lr7L3b7F82WHTyidrXi9nAOF9uIut5UmRAEAQBAEAQBAEAQBAEAQBAEAQBAEAQBAEAQBAEAQFJ6f/8AyKX+m/8A5BR8RzFxwRrn3fUq6nqHU3onDonZ4dH8uxRJwjPX4nQ4fE1cN/8Am8ui9Xds7suo6tLWtqcNjuidvhzjuUSdKUM+Yv8AC4+liPZWUtj1921dnebK1k4IAgCAIAgCAIAgPL3iMEkgAbScESbdkYTnGEXKTslznNqcpF+EeA6RH5NP6+RUqFBLOXgUeJ4VlP2aGS6T+i+r8GjQdvOJJ2k4nzW9bCpktcnm3rfOfXGS/wBzF/TZ/wAQrE442kAQBAEAQBAEAQBAEAQBAEAQBAEAQBAEAQBAEAQBAcbObNimznj4OojDrei9vJew87X7t2Gw2xBXjSaszKE5QlpRdmURnto7qc1ryC81P1rBiwfzGer94cn7twFGnRaziXmF4SjP2auT2832IaRrf7+R3LRexaOKl+fI3KbKDosH3cOf1h/2/PvWmdGMvdye4scNwnVpezV9qO3/AKXn8+1nUhlbMLtII7P9wUWUXF2ZfUa1OtHTpu6/Pyx7XhtCAIAgCAIDSqsotiuG8p3ZsHef02rdCg5ZvJFXiuFKdJuFP2pbl2v6K76uc5ksjpzd5vzDYB3D/SpUUoq0Sjq1alaWlVd+rUl2L6u76zPk7J8uVJGxQRvkkdsYwXPaTuaBcXJsBvKzjBy1EaviKdGN5vzZdOZGiaLJ2rNXak0u0RDGJnff96e/k9htdSoUlHtOfxOOqVstUdnmWcBZbSEfqAIAgCAIAgCAIAgCAIAgCAIAgCAIAgCAIAgCAIAgCA/CLoCsM9tEseUNaag1IZNphOET+fVsPqnd3Jw2C5K1TpKXaTcLjqlHLXHZ5FL5RyfLkuR0U8b45G7WPFj2EbiDjYi4POosoOOs6ChiKdaN4PzRrscYzrNJB5xv7xvWDSaszfCUqctOm7P59q5/y1jo02UwcJLNPS9U/wDXx81HnQeuOfzLnDcLRdo1/Ze3/l+Xfl1tnQUcuAh6EBhqaptMOUcTsAxJ7gs4U5T1EXE4ulh1ebzepc77F9dS5zlVNY+pw9FvMDie936D8VKhTjDrZQYnHVsRk/ZjsWt9r+i7G2jXA1e5bNZESUVZZIm2ZGjiozo1ZH3gpjY8K4cqQfy2HaCPWPJxBGtiFvhRvnIqsVwmo+zSze3m7tvy7S9c282qbNmPg6aMNvbWeeU95G9zzid+GwXwAUlJLJFJOcpvSk7s669MQgCAIAgCAIAgCAIAgCAIAgCAIAgCAIAgCAIAgCAIAgCAIAgOPnLm1T5zR8HUxh1vReMHsPO1+0bsNh3grxpNWZlCcoS0ouzKIz20d1Oa2tI281NieFaMWD+awej94cnDHVvZRp0Ws4l5heEoz9mrk9vN9iGrQWpkp6h1L6OI6J2eB9X8uxYThGevXtN+HxVXDZU3ePRerufNvXVznUgr2SgknVIFyHYW/QjuUaVGSe0vaHCVCpFtvRazaeVvo11q6NSpykX4R4DpEfk0/mfIrbCglnLwK/E8Kyn7NDJdJ/RfV+DRo2xJNyTtJxJ8Vv6iqtm5PNvW3m33m3kvJsuV5RDTxvkkdiGs5t5JODW4jEkDELKMHLUaa+Jp0Veb7ucuzMnRPDkrVmrdSeYWIj2xMPcf3p7SLbLC4upcKaic/icbUr5ao7PMstbCGEAQBAEAQBAEAQBAEAQBAEAQBAEAQBAEAQBAEAQBAEAQBAEAQBAEAOKArDPXRLFlG8tDqQS7TFsif3Afuj3cnsF7rXOkpdpNw2OqUctcdnkUvlLJ0uSpHRTxvjkbtY8Y23EEYOGBxBINtqiSg46zoKGIp1o3g/NGm8Xt3/oV4ucyqJNxvt+jPWxeGxuxN8ydGtTnNqyyXgpjYh7hy5B/LYdxHrOwxBAct8KHPIqMTwml7NLPr5u7b+ay9c3M3afNqLgqaMMBxc7a5553vOLjt7BsFhgpKSWSKWc5TelJ3Z1V6YhAEAQBAEAQBAEAQBAEAQBAEAQBAEAQBAEAQBAEAQBAEAQBAEAQBAEAQBAcjOTNunzmj4OpjDrX1XDB7Cd7HjEbB2G2IIXjSeTMoTlCWlF2ZR+dGiyryTMxsGrPHI/VY/WbG4E3s17XEY7cW3BsdmxaHQ2FvT4UTS4xZrZzlgZkaKocjas1XqzzixDbXijPYCPrCOdw3CwBxWyFNRIOJxtSvk8ls8yx1sIgQBAEAQBAEAQBAEAQBAEAQBAEAQBAE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2946" name="Picture 2"/>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275856" y="476672"/>
            <a:ext cx="5591175" cy="876300"/>
          </a:xfrm>
          <a:prstGeom prst="rect">
            <a:avLst/>
          </a:prstGeom>
          <a:noFill/>
          <a:ln w="9525">
            <a:noFill/>
            <a:miter lim="800000"/>
            <a:headEnd/>
            <a:tailEnd/>
          </a:ln>
        </p:spPr>
      </p:pic>
      <p:pic>
        <p:nvPicPr>
          <p:cNvPr id="10" name="Imagen 9"/>
          <p:cNvPicPr>
            <a:picLocks noChangeAspect="1"/>
          </p:cNvPicPr>
          <p:nvPr/>
        </p:nvPicPr>
        <p:blipFill rotWithShape="1">
          <a:blip r:embed="rId5">
            <a:duotone>
              <a:prstClr val="black"/>
              <a:schemeClr val="accent3">
                <a:tint val="45000"/>
                <a:satMod val="400000"/>
              </a:schemeClr>
            </a:duotone>
          </a:blip>
          <a:srcRect l="19008" t="51969" r="58855" b="33266"/>
          <a:stretch/>
        </p:blipFill>
        <p:spPr>
          <a:xfrm>
            <a:off x="67963" y="179337"/>
            <a:ext cx="2880320" cy="1080120"/>
          </a:xfrm>
          <a:prstGeom prst="rect">
            <a:avLst/>
          </a:prstGeom>
          <a:ln>
            <a:noFill/>
          </a:ln>
          <a:effectLst>
            <a:outerShdw blurRad="190500" algn="tl" rotWithShape="0">
              <a:srgbClr val="000000">
                <a:alpha val="70000"/>
              </a:srgbClr>
            </a:outerShdw>
          </a:effectLst>
        </p:spPr>
      </p:pic>
      <p:sp>
        <p:nvSpPr>
          <p:cNvPr id="2" name="Rectángulo 1"/>
          <p:cNvSpPr/>
          <p:nvPr/>
        </p:nvSpPr>
        <p:spPr>
          <a:xfrm>
            <a:off x="155575" y="5589240"/>
            <a:ext cx="8356005" cy="696216"/>
          </a:xfrm>
          <a:prstGeom prst="rect">
            <a:avLst/>
          </a:prstGeom>
        </p:spPr>
        <p:txBody>
          <a:bodyPr wrap="square">
            <a:spAutoFit/>
          </a:bodyPr>
          <a:lstStyle/>
          <a:p>
            <a:pPr marL="1308100" marR="419100" lvl="0" indent="-421005" algn="l" defTabSz="914400" rtl="0" eaLnBrk="1" fontAlgn="auto" latinLnBrk="0" hangingPunct="1">
              <a:lnSpc>
                <a:spcPct val="109000"/>
              </a:lnSpc>
              <a:spcBef>
                <a:spcPts val="0"/>
              </a:spcBef>
              <a:spcAft>
                <a:spcPts val="0"/>
              </a:spcAft>
              <a:buClrTx/>
              <a:buSzTx/>
              <a:buFontTx/>
              <a:buNone/>
              <a:tabLst/>
              <a:defRPr/>
            </a:pPr>
            <a:r>
              <a:rPr kumimoji="0" lang="es-SV" sz="1800" b="0" i="0"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Entre mi singularidad personal y la voluntad de Dios, ahora ya no existe un misterio, sino una misión, una tarea específica para mi vida.</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5" name="Imagen 4">
            <a:extLst>
              <a:ext uri="{FF2B5EF4-FFF2-40B4-BE49-F238E27FC236}">
                <a16:creationId xmlns:a16="http://schemas.microsoft.com/office/drawing/2014/main" id="{B787A2DC-7879-074D-801E-9FD5FD80B96D}"/>
              </a:ext>
            </a:extLst>
          </p:cNvPr>
          <p:cNvPicPr>
            <a:picLocks noChangeAspect="1"/>
          </p:cNvPicPr>
          <p:nvPr/>
        </p:nvPicPr>
        <p:blipFill>
          <a:blip r:embed="rId6"/>
          <a:stretch>
            <a:fillRect/>
          </a:stretch>
        </p:blipFill>
        <p:spPr>
          <a:xfrm>
            <a:off x="1508123" y="2084655"/>
            <a:ext cx="6351376" cy="3414500"/>
          </a:xfrm>
          <a:prstGeom prst="rect">
            <a:avLst/>
          </a:prstGeom>
        </p:spPr>
      </p:pic>
    </p:spTree>
    <p:extLst>
      <p:ext uri="{BB962C8B-B14F-4D97-AF65-F5344CB8AC3E}">
        <p14:creationId xmlns:p14="http://schemas.microsoft.com/office/powerpoint/2010/main" val="2799699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noChangeArrowheads="1"/>
          </p:cNvPicPr>
          <p:nvPr/>
        </p:nvPicPr>
        <p:blipFill>
          <a:blip r:embed="rId3"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sp>
        <p:nvSpPr>
          <p:cNvPr id="4" name="3 Rectángulo"/>
          <p:cNvSpPr/>
          <p:nvPr/>
        </p:nvSpPr>
        <p:spPr>
          <a:xfrm>
            <a:off x="0" y="332656"/>
            <a:ext cx="9144000" cy="144016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11 CuadroTexto"/>
          <p:cNvSpPr txBox="1"/>
          <p:nvPr/>
        </p:nvSpPr>
        <p:spPr>
          <a:xfrm>
            <a:off x="1619672" y="644495"/>
            <a:ext cx="316835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7200" b="0" i="0" u="none" strike="noStrike" kern="1200" cap="none" spc="0" normalizeH="0" baseline="0" noProof="0" dirty="0">
                <a:ln>
                  <a:noFill/>
                </a:ln>
                <a:solidFill>
                  <a:srgbClr val="219EEB"/>
                </a:solidFill>
                <a:effectLst/>
                <a:uLnTx/>
                <a:uFillTx/>
                <a:latin typeface="Calibri"/>
                <a:ea typeface="+mn-ea"/>
                <a:cs typeface="+mn-cs"/>
              </a:rPr>
              <a:t>………</a:t>
            </a:r>
            <a:endParaRPr kumimoji="0" lang="es-ES" sz="7200" b="0" i="0" u="none" strike="noStrike" kern="1200" cap="none" spc="0" normalizeH="0" baseline="0" noProof="0" dirty="0">
              <a:ln>
                <a:noFill/>
              </a:ln>
              <a:solidFill>
                <a:srgbClr val="219EEB"/>
              </a:solidFill>
              <a:effectLst/>
              <a:uLnTx/>
              <a:uFillTx/>
              <a:latin typeface="Calibri"/>
              <a:ea typeface="+mn-ea"/>
              <a:cs typeface="+mn-cs"/>
            </a:endParaRPr>
          </a:p>
        </p:txBody>
      </p:sp>
      <p:sp>
        <p:nvSpPr>
          <p:cNvPr id="1034" name="AutoShape 10" descr="data:image/jpeg;base64,/9j/4AAQSkZJRgABAQAAAQABAAD/2wCEAAkGBxQHEhQTEhQQFhUWGBcYGRYTFBwVGxkbGRoYFxUbHBYZHCghGB4lGxgUIjEtKCorLi4uGB8zODMsNy0tLisBCgoKDg0OGxAQGzclHyQsLCwyLDcxNCwuLCwsLDQsLDQuLDQsLDA3NCwsLSwsLC84Lyw0NCwvLCw0NDIsLCwsLP/AABEIAJ8BPQMBEQACEQEDEQH/xAAcAAEAAgMBAQEAAAAAAAAAAAAABgcDBAUCCAH/xABEEAABAwIBBgoGBwgCAwAAAAABAAIDBBEhBQYHEjFBExciUVJTYXGBkTJCkpPR0xUjYnKhscEUM0Njc4Lh8LLSNIOi/8QAGwEBAAIDAQEAAAAAAAAAAAAAAAQFAgMGAQf/xAA6EQACAQICBAoJBQEBAQEAAAAAAQIDEQQhEjFRoQUTFUFSYXGBkdEGFiIyU7HB4fAUYpKi4kKC8TP/2gAMAwEAAhEDEQA/ALxQBAEAQBAEAQBAEAQBAEAQBAEAQBAcfLedFJkLCeZjXWvwYu955vq23dbttZYylGKvJ2NtGhUrS0aUXJ9SuQHLWlh8nJpIA0dZUYnttEw2G6xLvBQ6mOgvdVzo8J6LYipnXkorZrflvZCK3OCrr3a8lVUl27VldEBt9FsZa1px2gX7VEli6rd72Ojo+j+Bpw0XDS628/pbusd/I+kqtydhJwdQ3mk5D+z6xg2d7XHtW6njmvfRV4v0Upyzw87dTzXjr+ZO8j6S6Kvwkc6nd/PADe08KCWAfeLT2KbTr056mczi+CcXhc6kMtqzX277ExjkEoDmkEHEEG4PcQtxXHpAEAQBAEAQBAEAQBAEAQBAEAQBAEAQBAEAQBAEAQBAEAQBAEAQBAEBXecWlykyY58ULZJpGEtNwYow5ps4F7mlx3+i0g22rXOqo9ZNw2AqV30Vtd91k2/zMgeVdINXl/WHDcGzoU4MWFza7/TJtgbOAPMoFbFVeZWOs4O4AwLzlLjGtfMvDXvI+1obe283PaTtPeoMpOTu2dTSo06UdGnFJbErH6vDYEAQBAbeSspzZGOtTSyREm5DDySbWu6M3Y42ttBW6niakNTKrF8DYPE5zhZ7Vk/v33JhkbTMYbCqjbKOnByH+7dyXE8+s0disoYhvKcbHGYrgaEfaw9VSWxpp+NrPcWbmznLT5zxGWme5zWnVcHMcwtdYGxDgL4EYi47VJTT1FHOEoO0lZnXXpiEAQBAEAQBAEAQBAEAQBAEAQBAEAQBAEAQBAEAQBAEAQBAEAQHztlfRxlOonme2kcWulkc08NALgvJBsZbjAhRZ0ZOTZeUOEaMKUYu90jg01C/J5kjkGq9r3Nc3Wa7VLOQ4azSQbEHYVX4nKejsOx4EtPDuqtUm33L2fmmbCjlyEAQBAEAQHnJWZdblsPkpoOFYHubrCWJtjg6xa+QEYObu3hWdOm5wUkcJjMXTw2InSle6b8HmtzLj0P5v1Ob1POyqiMTnS6zQXsfcajRe7HOAxBUunFxjZnP42vGtV0o6rE+WwiBAEAQBAEAQBAEAQBAEAQBAEAQBAEAQBAEAQBAEAQBAEAQBAEBjqJhTtc9xs1oLieYAXP4ID5mkndVOdI/0pHOe7G/KeS52O/ElUNWWlNvrPrXB9HiMLTpvWoq/bbPeeVrJgQBAEAQBAWdoUrf/KgOy8cox2kgsfh2BkXmrXAyvBrYzgPSqjo4qNTmlHen5NFoqacwEAQBAEAQBAEAQBAEAQBAEAQBAEAQBAEAQBAR/LeelFkUlskzS8YcHF9Y8HmcG31P7rLCdSMPediTh8JXxLtRg5fLx1ECyzpWmnwpYWRDpzfWPt2MadVp8XjsUOpjor3Fc6PCeitWWeIno9SzfjqW86OhnLs+XjWvnmkls6INLyLAWkuQ1tmtuRfADCylUZSlH2tZQ8IUqVKtaj7tsudvmv361a2VizFtIIQBAEAQBARnSRW/sOTqg73tEQ/9pEbrdzXOPgtdWWjBvqJeAocfiadPbJeHPuKGVCfWwgCAIAgCAICV6Lq39jyjEN0rJIj4jhB+MbR4qbgZWm1tRy3pVQ0sNCov+ZbmvNIvRWpwQQBAEAQBAEBRNZn1XZIyhWRsn1mtml1I5m8IzV1yLDEPAbzBwHKHModfESpyuldHRcF8E0MbS0ZScZ609aavZ3XV2rWiYZG0rwy4VUT4j047ys8Wga47gHd6yp4ynLXka8X6OYyhnBaa6tfh5XJzkvK8GV269PLHIML6jgbX3OG1p7DYqSnfNFHKLi9GSs9hur0xCAIAgCAIAgCAIDnZXy7T5FF6iaOO+wOPKd91g5TvAFeNpK7M6dOdSWjBNvYs34EDy1pZa27aOFzjjaSfkNHMRG06zh2EsKi1MbTjqzL/AAno1i62dS0F15vwX1aILlnOqsy1cTTv1T/Dj+qZstbVbi8feLlCqYypLVkdLhfRzB0c5LTfXq8NXjc4zWhgsAAOYYKK23my9jCMFoxVkuYx1MZmaWg6pIte1+/eNyyhJRkm0acTSlVpSpwlotq19fbzrm6+skGYucsmZzJWsZHIZS0ku1m2DQQ0AA9rj49imwxqiraO/wCxzWI9GZ1paTqpZW93/RJ+Nio6iDzd8Vlyh+3f9iP6ov439f8AQ42KjqIPN3xTlD9u/wCw9UX8b+v+hxsVHUQebvinKH7d/wBh6ov439f9DjYqOog83fFOUP27/sPVF/G/r/ocbFR1EHm74pyh+3f9h6ov439f9HmbS5PE0uMEFgCdrt2POso47SaSjv8Asa63otxVOVSVbJJv3dn/AKNvTJlsNpqJjtZvDEynVBI5DGgtNsdswP8Aat2LTdOy5ys4AnThjFUqaop8zeby5r8zZVH0lHzu9h3wVXxE/wAaO65Vwu1/xl5D6Sj53ew74JxE/wAaHKuF2v8AjLyH0lHzu9h3wTiJ/jQ5Vwu1/wAZeQ+ko+d3sO+CcRP8aHKuF2v+MvIfSUfO72HfBOIn+NDlXC7X/GXkPpKPnd7DvgnET/Ghyrhdr/jLyH0lHzu9h3wTiJ/jQ5Vwu1/xl5G1kvLjKGeGUF945I34NIJDXAkYi2IBHit1CnOFRP6lfwrjcNiMHUppu9rr2XrWa5uovXSBnY/NVkDmMY8yvczlki1ml27uKsq1Ti4aVrnE8HYNYyuqOlo3vna+rPaiHcbFR1EHm74qHyh+3f8AY6P1Rfxv6/6HGxUdRB5u+Kcoft3/AGHqi/jf1/0ONio6iDzd8U5Q/bv+w9UX8b+v+hxsVHUQebvinKH7d/2Hqi/jf1/0ONio6iDzd8U5Q/bv+w9UX8b+v+hxsVHUQebvinKH7d/2Hqi/jf1/0V1lgOylVSVN2sMkhkLQCbF3pi5Owku7r9i01MSp39nX1/YtMFwLUwzharfRd/d5ude9z3fz5j2oh0J+xuMTg9hc142PY4scO57SCPArOFSUPddiNicHQxKtWgpfPuetEtyPpHrcm2D3MqGdGYar7WwAlZsxxu5rzt8JlPHSXvq5zeL9FaUs6E9Hqea8dfzJ3kbSdR11hNr07t/Ci7O20rcAO12qplPEU56mc1i+BsZhs5wutqzXmu9ImUE7ahocxzXNOIc0hwPcRgVvKsyIAgCAwVtZHQML5ZI42Da6RwY0f3ONkBCss6UqWju2nbJUOxxH1cdxzvcLkHcWtcO1R6mKpw579hb4TgLG4nNQ0Vtllu17iCZaz/rsq3AlEDDcatONU2PPKbvuOdpb3KFPHTfuqx02F9FsPDOvJyezUvPeiLnlEuNy5xuXE3JPOScSe9RJTlJ3k7nRUMNSoR0aUVFdSsFibwgCAIAgCAIAgCAIDSyvJqRkdIgfqfwBW7Dq877Cr4XqaOGcek0vq9yZbukTM+pzphyf+zhh4KJ4drv1fTbBq2vt9ByuKsHJWR86wOJjQk3Ja0Qnikyj0IPej4LRxEtpZcrUtj3eY4pMo9CD3o+CcRLaOVqWx7vMcUmUehB70fBOIltHK1LY93mOKTKPQg96PgnES2jlalse7zHFJlHoQe9HwTiJbRytS2Pd5jikyj0IPej4JxEto5WpbHu8xxSZR6EHvR8E4iW0crUtj3eYGiTKI9SD3o+CyjQkncwqcKUpQcUnmmubzJjp+dwVPSu3NmJvb7JJHiA5Z11eFtpF4KqcXiFU6Ofg03uuVoqM+phD0IAgCAIAgCAIAgCA2MnV8uSna9PLJE69yY3Focdg1m+i/wDuBW2nXqQ1MrcXwThMVnUhntWT8V9bk2yJpTqKWzamNk7emz6qTvI9Bx7gwKbTx6/7RzWK9FJrPDzv1PJ+K8kTvImflFliwEojebfVz/VuudwJOq8/dc5TYVYT91nNYnBYjDO1aDXXzeOreSZZkU+V8s5XknqZXTufLaSQNc9xc5gLjg25wbswFtm9V2Ii5tq/dzHY8EVaeFhGTpp3S9q3tK/zXVk+0ywzNnF2kEf7tG4qvlFxdmdfRr060dOm7r817H1GReG4IAgCAIAgCAIAgCAIAgMdHQ/TNbS020Pe0OH2XOAcfBjZFOwcbu/X8vxHK+klfRjoLmi/7Oy3KR9RgWVocGEAQBAEAQBAEAQEJ0xZM+kcmSmwLoXMlF92qdWQ+7dIsKivFkjCz0K0W9vzyKOyfJwkbTvtY97eSfxCpKqtNn1Hg+pxmGg3rtZ9qye9GwtZNCAIAgCAIAgCAIAgCAIDUrK1sF2+k7oj9TsA/wBxW2nSlLPUtpXYzH0qN4e9Lo+fMvnsTJLo9y7UwiZrZpGsHB6sbXEsYOXg1pwbuva17DBW2HeVr3Pn/C0IqamoqN75JWSt+ZvLsRxs9s2anN6d5njsyR7iyVp1mOuS4DW9V3Y4A4G1xitVWm02ybgsZTlCNPU0ku3sI6xxjOs0kHnG/sI3rS7NWZZQlKnLTpuz27e3b+WOhTZTBwks09Ieif8Ar4+ajzoPXHP5lzhuFov2a60Xt/5fl35dd8joqOXAQ9PxztXE4d6JXMZSUVdux44ZvSb5he6Mthr4+l0l4ocM3pN8wmjLYOPpdJeKHDN6TfMJoy2Dj6XSXihwzek3zCaMtg4+l0l4ocM3pN8wmjLYOPpdJeKHDN6TfMJoy2Dj6XSXihwzek3zCaMtg4+l0l4ocM3pN8wmjLYOPpdJeKJPoaofpHKj5rXbBG8hw3ONomjxDpj4K1wkLR/Oc4H0gxHGVXbNN7oq3zuWFpGzxnzbkgZTiA67XufwrHOtYtDLar22/ic+wLPEV+KSstZG4G4KWPnNSlZRS3//ABkQ4067o0XupPnKL+vlsOg9U6PxH4Icadd0aL3Unzk/Xy2D1To/Efghxp13RovdSfOT9fLYPVOj8R+CHGnXdGi91J85P18tg9U6PxH4Icadd0aL3Unzk/Xy2D1To/Efghxp13RovdSfOT9fLYPVOj8R+CHGnXdGi91J85P18tg9U6PxH4I8yaVK8A2ZRXsbfVSfOXqx7vmjCp6KU1FuNR3tsRb9RCzLFO5hxZNEWnD1ZG2OB7CrI4k+XKC9IZIpCA5jiCL7COS4Y/aa7zVRiab0suw+i8B4uLpNSdtUvFZ70/E3OGb0m+YUXRlsLvj6XSXihwzek3zCaMtg4+l0l4ocM3pN8wmjLYOPpdJeKHDN6TfMJoy2Dj6XSXihwzek3zCaMtg4+l0l4ocM3pN8wmjLYOPpdJeKHDN6TfMJoy2Dj6XSXij9EzT6zfMJovYeqvTbspLxPa8NoQGOedtOLuIH69w3rKMHJ2Ror4inQjpVHZfPsWt9xyqmvdPg27G//R8fV8Me0KVCjGObze4ocTwjWrezD2I/2ffzd131rUaoAZ2Lbm2V3s043eSLT0fZh1hjfJIxsIfqarZiWvIGsblgaS0Yj0rHA4c8yjBxWZz/AAhiYV5JQ1K+faXVVUzKtjo5Gsexws5j2hzXA7QWnAhbSvKmzy0Ph2tLk42OJNPI7kn+nIfRPY7DHa0Cy0zoqWoscNwjUpZTzW8qOuo5MnyOimY+ORvpMe3VI5sDtB3HYdyiyi46y8o16dZXg7nimqHUvo4t6J2eB9X8uxa5wjPXr2k3DYmrhsqbvHovV3Pm+XVznVpaxtTgMHdE7f8AI7lFnSlDs2l/hcdSxGSyl0Xr+661c0ctT6xDBsBaXd9xqj8z5LfhoWTl+fn3KnhrEaUo0VqTTfbfJfV/+TUstxXWQsgshZBZCyCyFkFkLILIWQWQsgsi7tAGTOApJ6gixll1Ab7WRA2Nt3LfKPDuU2krROZx1TSq22ZbzhaV6kVGUXgH91FFGR28qX8pQq/Hy9pLqOu9E6VqFSptlbwV/qRBQTrAgCAIAgCAIAgL+0fVIqcm0hHqxCPxivEfxYVf05aUU+o+Q4ulxVedPZJrwZRGlLJn0ZlWpAFmyFsze3hOU8+84TyWiurO5bcFzUoaOzzbItZaC0shZBZCyCyFkFkLILIWQWQsgsjHM248Rs7wsovM1Vopwt1r5o7tDU/tDATa4wd2EbfDf3FQKsNGVl3HV4HFcfQU5a1lLtWvuetdTRrVOU90dj9o+j4dL8u1bYUOefgQsTwsvdw+f7v+e7buXXzHPcS83JJPOf8AcB3LeslZaink3KWnN3ltf5kupWR3s1s0KrOl1qePkA2dM/kxt5xrW5R7GgnEXsMVuhSciBieEKdLJZv81svHM3RzS5sWktw1QP40gHJNrHg2bI9+OLsSNYhSowUdRRV8TUrO833cxMlkaAgCA42c2a9NnOzUqYw4i+q8cl7L7S14xGwYbDYXBXjSeTM4TlB6UXZlI55aManN28kV6iAXOsxv1jB9uMbQB6zcMCSGhRp0OeJc4bhNP2auXX5/ngQTB9j4gg/iCFozRa5SSa7U/qn9SRaP81jnhVCJxkEYDpJpG21gBg0AlpbrF2qBcbA47lupQTfUiux2KlThrvKTvfsf2SLU4lKLr6/24fkLdxMNhW8o4jpbl5DiUouvr/bh+QnEw2DlHEdLcvIcSlF19f7cPyE4mGwco4jpbl5DiUouvr/bh+QnEw2DlHEdLcvIcSlF19f7cPyE4mGwco4jpbl5DiUouvr/AG4fkJxMNg5RxHS3LyHEpRdfX+3D8hOJhsHKOI6W5eQ4lKLr6/24fkJxMNg5RxHS3LyJ1m5kSPN2njpodYsjvYvILiXOLnEkAC5LjuC2pWIUpOTbetlD52Vf7dXVT+eZ7e8RngmnadzB/jYqXFyvVZ9K9HqehgIX57vxbtuscpRy7CAIAgCAIAgCAuXQ7VcNQuZ1Uz2jucGy383u8irrCSvSR8y4fpcXj6nXZ+KX1ubWd+jumztmbPNJUsc2MR2hdGAQHOcL68bje7zvW6UFLWVtHEVKN9B2ucPiUouvr/bh+QsOJhsN/KOI6W5eQ4lKLr6/24fkJxMNg5RxHS3LyHEpRdfX+3D8hOJhsHKOI6W5eQ4lKLr6/wBuH5CcTDYOUcR0ty8hxKUXX1/tw/ITiYbByjiOluXkOJSi6+v9uH5CcTDYOUcR0ty8hxKUXX1/tw/ITiYbByjiOluXkamVtCtO2GQ081WZg0mNsj4tRzhi0O1YgbEi23C6cTEco17q7urrmXM7lJFuJB1hsu03GIuMW847eZRXl2l9FqpqfstJ25nsuvzcbVDRSZRkbFCx8kjtjGDWJ5zbcBvJwG9eRg5aj2tXp0VebLezO0PNi1ZcouDzgRTxnkj+pIMX7sG2GBxcCpUKKjrKLE8I1KuUclvZbFPA2la1kbWsY0ANawBrWgYABowAC3FeZEAQBAEAQBAQTPPRjTZw60sVqeoOJewch5+3HsJ+0LHnvsWE6alrJOHxVSg/ZeWzmNrRjmccz6ZzZTG6eV5dI6MktsCRG1ri0EgC5xG17l7GOirGutWdWekyYrI1BAEAQBAEAQBAY6mYU7HPdsa0uPcBcoD5jDzLynek7E95xP43VBUlpTb6z67g6XFYenT2RS8EfqwJIQBAEAQBAEAQFlaFKqz6qInAtie0dxe1529se79FaYCXsNdZwXpXStiIVNsbeD+5aqnHLBAEAQBAEAQBAEBVGcOiI5XyjJOyVkVNLZ7w0XkEhJ4QNaRq2ceVck2LjySFrlTUnmS6GMnRi1Hu6tfmWBm5m1TZtR8HTRtZf0nHlPeedzzid/YNwAWaSWSI05ym9KTuzrr0xCAIAgCAIAgCAIAgCAIAgCAIAgCAICP6QKoUeTqpx9aMx8+MpEQ2A73j/CwqS0YN9RIwlLja8Ke2SXiygFQH14IAgCAIAgCAIAgJfooqv2fKLB1kckdu3ky/lGfNTsBL2muo5T0spXoU6myVvFfYvBWhwgQBAEAQBAEAQBAEAQBAEAQBAEAQBAEAQBAEAQBAEAQBARXPHPynzQkjjnZUOMjS4GMMLRY25Re9tljKaiszfQw8q0rRsut5JdrOQNLdKf4Fb7MXzlH/AFlIuF6N458y8SP58Z/xZxU3AQxVDS57C4yiMDVbd2Gq9xJ1gzm347jpr4qEqbjHWWHBfAGKoYuFWqloq719TtvsQFVp24QBAEAQBAEAQBAb+QMpfQ9TDPqlwjeCQ21y03a+18L6rnW2d42rdh6ip1FJ6ir4Ywc8XhJUoe9k13PyuWfxtUvUVvsxfOVl+tpHGerWP2LxMNTpkoqb0oa3sAbESfDhlnDEwnqI2J4FxOHV6lr7L3b7F82WHTyidrXi9nAOF9uIut5UmRAEAQBAEAQBAEAQBAEAQBAEAQBAEAQBAEAQBAEAQFJ6f/8AyKX+m/8A5BR8RzFxwRrn3fUq6nqHU3onDonZ4dH8uxRJwjPX4nQ4fE1cN/8Am8ui9Xds7suo6tLWtqcNjuidvhzjuUSdKUM+Yv8AC4+liPZWUtj1921dnebK1k4IAgCAIAgCAIAgPL3iMEkgAbScESbdkYTnGEXKTslznNqcpF+EeA6RH5NP6+RUqFBLOXgUeJ4VlP2aGS6T+i+r8GjQdvOJJ2k4nzW9bCpktcnm3rfOfXGS/wBzF/TZ/wAQrE442kAQBAEAQBAEAQBAEAQBAEAQBAEAQBAEAQBAEAQBAcbObNimznj4OojDrei9vJew87X7t2Gw2xBXjSaszKE5QlpRdmURnto7qc1ryC81P1rBiwfzGer94cn7twFGnRaziXmF4SjP2auT2832IaRrf7+R3LRexaOKl+fI3KbKDosH3cOf1h/2/PvWmdGMvdye4scNwnVpezV9qO3/AKXn8+1nUhlbMLtII7P9wUWUXF2ZfUa1OtHTpu6/Pyx7XhtCAIAgCAIDSqsotiuG8p3ZsHef02rdCg5ZvJFXiuFKdJuFP2pbl2v6K76uc5ksjpzd5vzDYB3D/SpUUoq0Sjq1alaWlVd+rUl2L6u76zPk7J8uVJGxQRvkkdsYwXPaTuaBcXJsBvKzjBy1EaviKdGN5vzZdOZGiaLJ2rNXak0u0RDGJnff96e/k9htdSoUlHtOfxOOqVstUdnmWcBZbSEfqAIAgCAIAgCAIAgCAIAgCAIAgCAIAgCAIAgCAIAgCA/CLoCsM9tEseUNaag1IZNphOET+fVsPqnd3Jw2C5K1TpKXaTcLjqlHLXHZ5FL5RyfLkuR0U8b45G7WPFj2EbiDjYi4POosoOOs6ChiKdaN4PzRrscYzrNJB5xv7xvWDSaszfCUqctOm7P59q5/y1jo02UwcJLNPS9U/wDXx81HnQeuOfzLnDcLRdo1/Ze3/l+Xfl1tnQUcuAh6EBhqaptMOUcTsAxJ7gs4U5T1EXE4ulh1ebzepc77F9dS5zlVNY+pw9FvMDie936D8VKhTjDrZQYnHVsRk/ZjsWt9r+i7G2jXA1e5bNZESUVZZIm2ZGjiozo1ZH3gpjY8K4cqQfy2HaCPWPJxBGtiFvhRvnIqsVwmo+zSze3m7tvy7S9c282qbNmPg6aMNvbWeeU95G9zzid+GwXwAUlJLJFJOcpvSk7s669MQgCAIAgCAIAgCAIAgCAIAgCAIAgCAIAgCAIAgCAIAgCAIAgOPnLm1T5zR8HUxh1vReMHsPO1+0bsNh3grxpNWZlCcoS0ouzKIz20d1Oa2tI281NieFaMWD+awej94cnDHVvZRp0Ws4l5heEoz9mrk9vN9iGrQWpkp6h1L6OI6J2eB9X8uxYThGevXtN+HxVXDZU3ePRerufNvXVznUgr2SgknVIFyHYW/QjuUaVGSe0vaHCVCpFtvRazaeVvo11q6NSpykX4R4DpEfk0/mfIrbCglnLwK/E8Kyn7NDJdJ/RfV+DRo2xJNyTtJxJ8Vv6iqtm5PNvW3m33m3kvJsuV5RDTxvkkdiGs5t5JODW4jEkDELKMHLUaa+Jp0Veb7ucuzMnRPDkrVmrdSeYWIj2xMPcf3p7SLbLC4upcKaic/icbUr5ao7PMstbCGEAQBAEAQBAEAQBAEAQBAEAQBAEAQBAEAQBAEAQBAEAQBAEAQBAEAOKArDPXRLFlG8tDqQS7TFsif3Afuj3cnsF7rXOkpdpNw2OqUctcdnkUvlLJ0uSpHRTxvjkbtY8Y23EEYOGBxBINtqiSg46zoKGIp1o3g/NGm8Xt3/oV4ucyqJNxvt+jPWxeGxuxN8ydGtTnNqyyXgpjYh7hy5B/LYdxHrOwxBAct8KHPIqMTwml7NLPr5u7b+ay9c3M3afNqLgqaMMBxc7a5553vOLjt7BsFhgpKSWSKWc5TelJ3Z1V6YhAEAQBAEAQBAEAQBAEAQBAEAQBAEAQBAEAQBAEAQBAEAQBAEAQBAEAQBAcjOTNunzmj4OpjDrX1XDB7Cd7HjEbB2G2IIXjSeTMoTlCWlF2ZR+dGiyryTMxsGrPHI/VY/WbG4E3s17XEY7cW3BsdmxaHQ2FvT4UTS4xZrZzlgZkaKocjas1XqzzixDbXijPYCPrCOdw3CwBxWyFNRIOJxtSvk8ls8yx1sIgQBAEAQBAEAQBAEAQBAEAQBAEAQBAE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Imagen 8"/>
          <p:cNvPicPr>
            <a:picLocks noChangeAspect="1"/>
          </p:cNvPicPr>
          <p:nvPr/>
        </p:nvPicPr>
        <p:blipFill rotWithShape="1">
          <a:blip r:embed="rId4">
            <a:duotone>
              <a:prstClr val="black"/>
              <a:schemeClr val="accent3">
                <a:tint val="45000"/>
                <a:satMod val="400000"/>
              </a:schemeClr>
            </a:duotone>
          </a:blip>
          <a:srcRect l="19008" t="51969" r="58855" b="33266"/>
          <a:stretch/>
        </p:blipFill>
        <p:spPr>
          <a:xfrm>
            <a:off x="67963" y="179337"/>
            <a:ext cx="2880320" cy="1080120"/>
          </a:xfrm>
          <a:prstGeom prst="rect">
            <a:avLst/>
          </a:prstGeom>
          <a:ln>
            <a:noFill/>
          </a:ln>
          <a:effectLst>
            <a:outerShdw blurRad="190500" algn="tl" rotWithShape="0">
              <a:srgbClr val="000000">
                <a:alpha val="70000"/>
              </a:srgbClr>
            </a:outerShdw>
          </a:effectLst>
        </p:spPr>
      </p:pic>
      <p:sp>
        <p:nvSpPr>
          <p:cNvPr id="2" name="Rectángulo 1"/>
          <p:cNvSpPr/>
          <p:nvPr/>
        </p:nvSpPr>
        <p:spPr>
          <a:xfrm>
            <a:off x="488975" y="1926135"/>
            <a:ext cx="4875113" cy="1413207"/>
          </a:xfrm>
          <a:prstGeom prst="rect">
            <a:avLst/>
          </a:prstGeom>
          <a:ln>
            <a:solidFill>
              <a:schemeClr val="tx1"/>
            </a:solidFill>
          </a:ln>
        </p:spPr>
        <p:txBody>
          <a:bodyPr wrap="square">
            <a:spAutoFit/>
          </a:bodyPr>
          <a:lstStyle/>
          <a:p>
            <a:pPr marL="25400" marR="0" lvl="0" indent="0" algn="l" defTabSz="914400" rtl="0" eaLnBrk="1" fontAlgn="auto" latinLnBrk="0" hangingPunct="1">
              <a:lnSpc>
                <a:spcPct val="100000"/>
              </a:lnSpc>
              <a:spcBef>
                <a:spcPts val="0"/>
              </a:spcBef>
              <a:spcAft>
                <a:spcPts val="0"/>
              </a:spcAft>
              <a:buClrTx/>
              <a:buSzTx/>
              <a:buFontTx/>
              <a:buNone/>
              <a:tabLst/>
              <a:defRPr/>
            </a:pPr>
            <a:r>
              <a:rPr kumimoji="0" lang="es-SV" sz="2000" b="1"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EL ÉXITO ES:</a:t>
            </a:r>
            <a:endParaRPr kumimoji="0" lang="es-SV"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ts val="670"/>
              </a:lnSpc>
              <a:spcBef>
                <a:spcPts val="0"/>
              </a:spcBef>
              <a:spcAft>
                <a:spcPts val="0"/>
              </a:spcAft>
              <a:buClrTx/>
              <a:buSzTx/>
              <a:buFontTx/>
              <a:buNone/>
              <a:tabLst/>
              <a:defRPr/>
            </a:pPr>
            <a:r>
              <a:rPr kumimoji="0" lang="es-SV"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Arial" panose="020B0604020202020204" pitchFamily="34" charset="0"/>
              </a:rPr>
              <a:t> </a:t>
            </a:r>
            <a:endParaRPr kumimoji="0" lang="es-SV"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SV" sz="2000" b="1" i="0" u="sng"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Entender quién soy.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SV" sz="2000" b="1" i="0" u="sng"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Descubrir cómo Dios me ha formado.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SV" sz="2000" b="1" i="0" u="sng"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Encontrar mi lugar.</a:t>
            </a:r>
            <a:r>
              <a:rPr kumimoji="0" lang="es-SV" sz="2000" b="1"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 </a:t>
            </a:r>
            <a:endParaRPr kumimoji="0" lang="es-SV" sz="20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Rectángulo 10"/>
          <p:cNvSpPr/>
          <p:nvPr/>
        </p:nvSpPr>
        <p:spPr>
          <a:xfrm>
            <a:off x="488975" y="5241595"/>
            <a:ext cx="3181064" cy="1413207"/>
          </a:xfrm>
          <a:prstGeom prst="rect">
            <a:avLst/>
          </a:prstGeom>
          <a:ln>
            <a:solidFill>
              <a:schemeClr val="tx1"/>
            </a:solidFill>
          </a:ln>
        </p:spPr>
        <p:txBody>
          <a:bodyPr wrap="square">
            <a:spAutoFit/>
          </a:bodyPr>
          <a:lstStyle/>
          <a:p>
            <a:pPr marL="25400" marR="0" lvl="0" indent="0" algn="l" defTabSz="914400" rtl="0" eaLnBrk="1" fontAlgn="auto" latinLnBrk="0" hangingPunct="1">
              <a:lnSpc>
                <a:spcPct val="100000"/>
              </a:lnSpc>
              <a:spcBef>
                <a:spcPts val="0"/>
              </a:spcBef>
              <a:spcAft>
                <a:spcPts val="0"/>
              </a:spcAft>
              <a:buClrTx/>
              <a:buSzTx/>
              <a:buFontTx/>
              <a:buNone/>
              <a:tabLst/>
              <a:defRPr/>
            </a:pPr>
            <a:r>
              <a:rPr kumimoji="0" lang="es-SV" sz="2000" b="1"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MI SINGULARIDAD ES:</a:t>
            </a:r>
            <a:endParaRPr kumimoji="0" lang="es-SV"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ts val="670"/>
              </a:lnSpc>
              <a:spcBef>
                <a:spcPts val="0"/>
              </a:spcBef>
              <a:spcAft>
                <a:spcPts val="0"/>
              </a:spcAft>
              <a:buClrTx/>
              <a:buSzTx/>
              <a:buFontTx/>
              <a:buNone/>
              <a:tabLst/>
              <a:defRPr/>
            </a:pPr>
            <a:r>
              <a:rPr kumimoji="0" lang="es-SV"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Arial" panose="020B0604020202020204" pitchFamily="34" charset="0"/>
              </a:rPr>
              <a:t> </a:t>
            </a:r>
            <a:endParaRPr kumimoji="0" lang="es-SV"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SV" sz="2000" b="1" i="0" u="sng"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Interrelacionada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SV" sz="2000" b="1" i="0" u="sng" strike="noStrike" kern="1200" cap="none" spc="0" normalizeH="0" baseline="0" noProof="0" dirty="0">
                <a:ln>
                  <a:noFill/>
                </a:ln>
                <a:solidFill>
                  <a:prstClr val="black"/>
                </a:solidFill>
                <a:effectLst/>
                <a:uLnTx/>
                <a:uFillTx/>
                <a:latin typeface="Arial" panose="020B0604020202020204" pitchFamily="34" charset="0"/>
                <a:ea typeface="+mn-ea"/>
                <a:cs typeface="+mn-cs"/>
              </a:rPr>
              <a:t>Irreprimible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SV" sz="2000" b="1" i="0" u="sng" strike="noStrike" kern="1200" cap="none" spc="0" normalizeH="0" baseline="0" noProof="0" dirty="0">
                <a:ln>
                  <a:noFill/>
                </a:ln>
                <a:solidFill>
                  <a:prstClr val="black"/>
                </a:solidFill>
                <a:effectLst/>
                <a:uLnTx/>
                <a:uFillTx/>
                <a:latin typeface="Arial" panose="020B0604020202020204" pitchFamily="34" charset="0"/>
                <a:ea typeface="+mn-ea"/>
                <a:cs typeface="+mn-cs"/>
              </a:rPr>
              <a:t>Integral</a:t>
            </a:r>
            <a:endParaRPr kumimoji="0" lang="es-SV" sz="20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2253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78265" y="3501008"/>
            <a:ext cx="2201863" cy="1635125"/>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2569418" y="3580036"/>
            <a:ext cx="5963022" cy="1477071"/>
          </a:xfrm>
          <a:prstGeom prst="rect">
            <a:avLst/>
          </a:prstGeom>
        </p:spPr>
        <p:txBody>
          <a:bodyPr wrap="square">
            <a:spAutoFit/>
          </a:bodyPr>
          <a:lstStyle/>
          <a:p>
            <a:pPr marL="2819400" marR="0" lvl="0" indent="0" algn="l" defTabSz="914400" rtl="0" eaLnBrk="1" fontAlgn="auto" latinLnBrk="0" hangingPunct="1">
              <a:lnSpc>
                <a:spcPct val="99000"/>
              </a:lnSpc>
              <a:spcBef>
                <a:spcPts val="0"/>
              </a:spcBef>
              <a:spcAft>
                <a:spcPts val="0"/>
              </a:spcAft>
              <a:buClrTx/>
              <a:buSzTx/>
              <a:buFontTx/>
              <a:buNone/>
              <a:tabLst/>
              <a:defRPr/>
            </a:pPr>
            <a:r>
              <a:rPr kumimoji="0" lang="es-SV" sz="1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CADA CREYENTE DEBE</a:t>
            </a:r>
            <a:endParaRPr kumimoji="0" lang="es-SV" sz="105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2819400" marR="0" lvl="0" indent="0" algn="l" defTabSz="914400" rtl="0" eaLnBrk="1" fontAlgn="auto" latinLnBrk="0" hangingPunct="1">
              <a:lnSpc>
                <a:spcPct val="87000"/>
              </a:lnSpc>
              <a:spcBef>
                <a:spcPts val="0"/>
              </a:spcBef>
              <a:spcAft>
                <a:spcPts val="0"/>
              </a:spcAft>
              <a:buClrTx/>
              <a:buSzTx/>
              <a:buFontTx/>
              <a:buNone/>
              <a:tabLst/>
              <a:defRPr/>
            </a:pPr>
            <a:r>
              <a:rPr kumimoji="0" lang="es-SV" sz="1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ENCONTRAR SU LUGAR</a:t>
            </a:r>
            <a:endParaRPr kumimoji="0" lang="es-SV" sz="105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ts val="5"/>
              </a:lnSpc>
              <a:spcBef>
                <a:spcPts val="0"/>
              </a:spcBef>
              <a:spcAft>
                <a:spcPts val="0"/>
              </a:spcAft>
              <a:buClrTx/>
              <a:buSzTx/>
              <a:buFontTx/>
              <a:buNone/>
              <a:tabLst/>
              <a:defRPr/>
            </a:pPr>
            <a:r>
              <a:rPr kumimoji="0" lang="es-SV" sz="105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Arial" panose="020B0604020202020204" pitchFamily="34" charset="0"/>
              </a:rPr>
              <a:t> </a:t>
            </a:r>
            <a:endParaRPr kumimoji="0" lang="es-SV" sz="105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2819400" marR="0" lvl="0" indent="0" algn="l" defTabSz="914400" rtl="0" eaLnBrk="1" fontAlgn="auto" latinLnBrk="0" hangingPunct="1">
              <a:lnSpc>
                <a:spcPct val="100000"/>
              </a:lnSpc>
              <a:spcBef>
                <a:spcPts val="0"/>
              </a:spcBef>
              <a:spcAft>
                <a:spcPts val="0"/>
              </a:spcAft>
              <a:buClrTx/>
              <a:buSzTx/>
              <a:buFontTx/>
              <a:buNone/>
              <a:tabLst/>
              <a:defRPr/>
            </a:pPr>
            <a:r>
              <a:rPr kumimoji="0" lang="es-SV" sz="1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EN EL REINO DE DIOS</a:t>
            </a:r>
            <a:endParaRPr kumimoji="0" lang="es-SV" sz="105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ts val="345"/>
              </a:lnSpc>
              <a:spcBef>
                <a:spcPts val="0"/>
              </a:spcBef>
              <a:spcAft>
                <a:spcPts val="0"/>
              </a:spcAft>
              <a:buClrTx/>
              <a:buSzTx/>
              <a:buFontTx/>
              <a:buNone/>
              <a:tabLst/>
              <a:defRPr/>
            </a:pPr>
            <a:r>
              <a:rPr kumimoji="0" lang="es-SV" sz="105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Arial" panose="020B0604020202020204" pitchFamily="34" charset="0"/>
              </a:rPr>
              <a:t> </a:t>
            </a:r>
            <a:endParaRPr kumimoji="0" lang="es-SV" sz="105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2819400" marR="0" lvl="0" indent="0" algn="l" defTabSz="914400" rtl="0" eaLnBrk="1" fontAlgn="auto" latinLnBrk="0" hangingPunct="1">
              <a:lnSpc>
                <a:spcPct val="100000"/>
              </a:lnSpc>
              <a:spcBef>
                <a:spcPts val="0"/>
              </a:spcBef>
              <a:spcAft>
                <a:spcPts val="0"/>
              </a:spcAft>
              <a:buClrTx/>
              <a:buSzTx/>
              <a:buFontTx/>
              <a:buNone/>
              <a:tabLst/>
              <a:defRPr/>
            </a:pPr>
            <a:r>
              <a:rPr kumimoji="0" lang="es-SV" sz="1800" b="1"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ESTE ES EL PROPÓSITO</a:t>
            </a:r>
            <a:endParaRPr kumimoji="0" lang="es-SV" sz="105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2819400" marR="0" lvl="0" indent="0" algn="l" defTabSz="914400" rtl="0" eaLnBrk="1" fontAlgn="auto" latinLnBrk="0" hangingPunct="1">
              <a:lnSpc>
                <a:spcPct val="100000"/>
              </a:lnSpc>
              <a:spcBef>
                <a:spcPts val="0"/>
              </a:spcBef>
              <a:spcAft>
                <a:spcPts val="0"/>
              </a:spcAft>
              <a:buClrTx/>
              <a:buSzTx/>
              <a:buFontTx/>
              <a:buNone/>
              <a:tabLst/>
              <a:defRPr/>
            </a:pPr>
            <a:r>
              <a:rPr kumimoji="0" lang="es-SV" sz="1800" b="1"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DE LA PERSONALIZACIÓN</a:t>
            </a:r>
            <a:endParaRPr kumimoji="0" lang="es-SV" sz="105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6" name="Rectángulo 5"/>
          <p:cNvSpPr/>
          <p:nvPr/>
        </p:nvSpPr>
        <p:spPr>
          <a:xfrm>
            <a:off x="3168860" y="275326"/>
            <a:ext cx="6371692" cy="1574149"/>
          </a:xfrm>
          <a:prstGeom prst="rect">
            <a:avLst/>
          </a:prstGeom>
        </p:spPr>
        <p:txBody>
          <a:bodyPr wrap="square">
            <a:spAutoFit/>
          </a:bodyPr>
          <a:lstStyle/>
          <a:p>
            <a:pPr marL="444500" marR="457200" lvl="0" indent="0" algn="just" defTabSz="914400" rtl="0" eaLnBrk="1" fontAlgn="auto" latinLnBrk="0" hangingPunct="1">
              <a:lnSpc>
                <a:spcPct val="107000"/>
              </a:lnSpc>
              <a:spcBef>
                <a:spcPts val="0"/>
              </a:spcBef>
              <a:spcAft>
                <a:spcPts val="0"/>
              </a:spcAft>
              <a:buClrTx/>
              <a:buSzTx/>
              <a:buFontTx/>
              <a:buNone/>
              <a:tabLst/>
              <a:defRPr/>
            </a:pPr>
            <a:r>
              <a:rPr kumimoji="0" lang="es-SV" sz="1800" b="0" i="1" u="none" strike="noStrike" kern="1200" cap="none" spc="0" normalizeH="0" baseline="0" noProof="0" dirty="0">
                <a:ln>
                  <a:noFill/>
                </a:ln>
                <a:solidFill>
                  <a:prstClr val="black"/>
                </a:solidFill>
                <a:effectLst/>
                <a:uLnTx/>
                <a:uFillTx/>
                <a:latin typeface="Georgia" panose="02040502050405020303" pitchFamily="18" charset="0"/>
                <a:ea typeface="Georgia" panose="02040502050405020303" pitchFamily="18" charset="0"/>
                <a:cs typeface="Arial" panose="020B0604020202020204" pitchFamily="34" charset="0"/>
              </a:rPr>
              <a:t>“Porque de la manera que en un cuerpo tenemos muchos miembros, pero no todos los miembros tienen la misma función, así nosotros, siendo muchos, somos un cuerpo en Cristo, y todos miembros los unos de los otros.” </a:t>
            </a:r>
            <a:r>
              <a:rPr kumimoji="0" lang="es-SV" sz="1800" b="0" i="1"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Romanos 12:4-5</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683603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6007" y="5111844"/>
            <a:ext cx="3098141" cy="174615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0"/>
          <p:cNvPicPr>
            <a:picLocks noChangeAspect="1" noChangeArrowheads="1"/>
          </p:cNvPicPr>
          <p:nvPr/>
        </p:nvPicPr>
        <p:blipFill>
          <a:blip r:embed="rId4"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sp>
        <p:nvSpPr>
          <p:cNvPr id="4" name="3 Rectángulo"/>
          <p:cNvSpPr/>
          <p:nvPr/>
        </p:nvSpPr>
        <p:spPr>
          <a:xfrm>
            <a:off x="0" y="332656"/>
            <a:ext cx="9144000" cy="144016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11 CuadroTexto"/>
          <p:cNvSpPr txBox="1"/>
          <p:nvPr/>
        </p:nvSpPr>
        <p:spPr>
          <a:xfrm>
            <a:off x="1619672" y="644495"/>
            <a:ext cx="316835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7200" b="0" i="0" u="none" strike="noStrike" kern="1200" cap="none" spc="0" normalizeH="0" baseline="0" noProof="0" dirty="0">
                <a:ln>
                  <a:noFill/>
                </a:ln>
                <a:solidFill>
                  <a:srgbClr val="219EEB"/>
                </a:solidFill>
                <a:effectLst/>
                <a:uLnTx/>
                <a:uFillTx/>
                <a:latin typeface="Calibri"/>
                <a:ea typeface="+mn-ea"/>
                <a:cs typeface="+mn-cs"/>
              </a:rPr>
              <a:t>………</a:t>
            </a:r>
            <a:endParaRPr kumimoji="0" lang="es-ES" sz="7200" b="0" i="0" u="none" strike="noStrike" kern="1200" cap="none" spc="0" normalizeH="0" baseline="0" noProof="0" dirty="0">
              <a:ln>
                <a:noFill/>
              </a:ln>
              <a:solidFill>
                <a:srgbClr val="219EEB"/>
              </a:solidFill>
              <a:effectLst/>
              <a:uLnTx/>
              <a:uFillTx/>
              <a:latin typeface="Calibri"/>
              <a:ea typeface="+mn-ea"/>
              <a:cs typeface="+mn-cs"/>
            </a:endParaRPr>
          </a:p>
        </p:txBody>
      </p:sp>
      <p:sp>
        <p:nvSpPr>
          <p:cNvPr id="1034" name="AutoShape 10" descr="data:image/jpeg;base64,/9j/4AAQSkZJRgABAQAAAQABAAD/2wCEAAkGBxQHEhQTEhQQFhUWGBcYGRYTFBwVGxkbGRoYFxUbHBYZHCghGB4lGxgUIjEtKCorLi4uGB8zODMsNy0tLisBCgoKDg0OGxAQGzclHyQsLCwyLDcxNCwuLCwsLDQsLDQuLDQsLDA3NCwsLSwsLC84Lyw0NCwvLCw0NDIsLCwsLP/AABEIAJ8BPQMBEQACEQEDEQH/xAAcAAEAAgMBAQEAAAAAAAAAAAAABgcDBAUCCAH/xABEEAABAwIBBgoGBwgCAwAAAAABAAIDBBEhBQYHEjFBExciUVJTYXGBkTJCkpPR0xUjYnKhscEUM0Njc4Lh8LLSNIOi/8QAGwEBAAIDAQEAAAAAAAAAAAAAAAQFAgMGAQf/xAA6EQACAQICBAoJBQEBAQEAAAAAAQIDEQQhEjFRoQUTFUFSYXGBkdEGFiIyU7HB4fAUYpKi4kKC8TP/2gAMAwEAAhEDEQA/ALxQBAEAQBAEAQBAEAQBAEAQBAEAQBAcfLedFJkLCeZjXWvwYu955vq23dbttZYylGKvJ2NtGhUrS0aUXJ9SuQHLWlh8nJpIA0dZUYnttEw2G6xLvBQ6mOgvdVzo8J6LYipnXkorZrflvZCK3OCrr3a8lVUl27VldEBt9FsZa1px2gX7VEli6rd72Ojo+j+Bpw0XDS628/pbusd/I+kqtydhJwdQ3mk5D+z6xg2d7XHtW6njmvfRV4v0Upyzw87dTzXjr+ZO8j6S6Kvwkc6nd/PADe08KCWAfeLT2KbTr056mczi+CcXhc6kMtqzX277ExjkEoDmkEHEEG4PcQtxXHpAEAQBAEAQBAEAQBAEAQBAEAQBAEAQBAEAQBAEAQBAEAQBAEAQBAEBXecWlykyY58ULZJpGEtNwYow5ps4F7mlx3+i0g22rXOqo9ZNw2AqV30Vtd91k2/zMgeVdINXl/WHDcGzoU4MWFza7/TJtgbOAPMoFbFVeZWOs4O4AwLzlLjGtfMvDXvI+1obe283PaTtPeoMpOTu2dTSo06UdGnFJbErH6vDYEAQBAbeSspzZGOtTSyREm5DDySbWu6M3Y42ttBW6niakNTKrF8DYPE5zhZ7Vk/v33JhkbTMYbCqjbKOnByH+7dyXE8+s0disoYhvKcbHGYrgaEfaw9VSWxpp+NrPcWbmznLT5zxGWme5zWnVcHMcwtdYGxDgL4EYi47VJTT1FHOEoO0lZnXXpiEAQBAEAQBAEAQBAEAQBAEAQBAEAQBAEAQBAEAQBAEAQBAEAQHztlfRxlOonme2kcWulkc08NALgvJBsZbjAhRZ0ZOTZeUOEaMKUYu90jg01C/J5kjkGq9r3Nc3Wa7VLOQ4azSQbEHYVX4nKejsOx4EtPDuqtUm33L2fmmbCjlyEAQBAEAQHnJWZdblsPkpoOFYHubrCWJtjg6xa+QEYObu3hWdOm5wUkcJjMXTw2InSle6b8HmtzLj0P5v1Ob1POyqiMTnS6zQXsfcajRe7HOAxBUunFxjZnP42vGtV0o6rE+WwiBAEAQBAEAQBAEAQBAEAQBAEAQBAEAQBAEAQBAEAQBAEAQBAEBjqJhTtc9xs1oLieYAXP4ID5mkndVOdI/0pHOe7G/KeS52O/ElUNWWlNvrPrXB9HiMLTpvWoq/bbPeeVrJgQBAEAQBAWdoUrf/KgOy8cox2kgsfh2BkXmrXAyvBrYzgPSqjo4qNTmlHen5NFoqacwEAQBAEAQBAEAQBAEAQBAEAQBAEAQBAEAQBAR/LeelFkUlskzS8YcHF9Y8HmcG31P7rLCdSMPediTh8JXxLtRg5fLx1ECyzpWmnwpYWRDpzfWPt2MadVp8XjsUOpjor3Fc6PCeitWWeIno9SzfjqW86OhnLs+XjWvnmkls6INLyLAWkuQ1tmtuRfADCylUZSlH2tZQ8IUqVKtaj7tsudvmv361a2VizFtIIQBAEAQBARnSRW/sOTqg73tEQ/9pEbrdzXOPgtdWWjBvqJeAocfiadPbJeHPuKGVCfWwgCAIAgCAICV6Lq39jyjEN0rJIj4jhB+MbR4qbgZWm1tRy3pVQ0sNCov+ZbmvNIvRWpwQQBAEAQBAEBRNZn1XZIyhWRsn1mtml1I5m8IzV1yLDEPAbzBwHKHModfESpyuldHRcF8E0MbS0ZScZ609aavZ3XV2rWiYZG0rwy4VUT4j047ys8Wga47gHd6yp4ynLXka8X6OYyhnBaa6tfh5XJzkvK8GV269PLHIML6jgbX3OG1p7DYqSnfNFHKLi9GSs9hur0xCAIAgCAIAgCAIDnZXy7T5FF6iaOO+wOPKd91g5TvAFeNpK7M6dOdSWjBNvYs34EDy1pZa27aOFzjjaSfkNHMRG06zh2EsKi1MbTjqzL/AAno1i62dS0F15vwX1aILlnOqsy1cTTv1T/Dj+qZstbVbi8feLlCqYypLVkdLhfRzB0c5LTfXq8NXjc4zWhgsAAOYYKK23my9jCMFoxVkuYx1MZmaWg6pIte1+/eNyyhJRkm0acTSlVpSpwlotq19fbzrm6+skGYucsmZzJWsZHIZS0ku1m2DQQ0AA9rj49imwxqiraO/wCxzWI9GZ1paTqpZW93/RJ+Nio6iDzd8Vlyh+3f9iP6ov439f8AQ42KjqIPN3xTlD9u/wCw9UX8b+v+hxsVHUQebvinKH7d/wBh6ov439f9DjYqOog83fFOUP27/sPVF/G/r/ocbFR1EHm74pyh+3f9h6ov439f9HmbS5PE0uMEFgCdrt2POso47SaSjv8Asa63otxVOVSVbJJv3dn/AKNvTJlsNpqJjtZvDEynVBI5DGgtNsdswP8Aat2LTdOy5ys4AnThjFUqaop8zeby5r8zZVH0lHzu9h3wVXxE/wAaO65Vwu1/xl5D6Sj53ew74JxE/wAaHKuF2v8AjLyH0lHzu9h3wTiJ/jQ5Vwu1/wAZeQ+ko+d3sO+CcRP8aHKuF2v+MvIfSUfO72HfBOIn+NDlXC7X/GXkPpKPnd7DvgnET/Ghyrhdr/jLyH0lHzu9h3wTiJ/jQ5Vwu1/xl5G1kvLjKGeGUF945I34NIJDXAkYi2IBHit1CnOFRP6lfwrjcNiMHUppu9rr2XrWa5uovXSBnY/NVkDmMY8yvczlki1ml27uKsq1Ti4aVrnE8HYNYyuqOlo3vna+rPaiHcbFR1EHm74qHyh+3f8AY6P1Rfxv6/6HGxUdRB5u+Kcoft3/AGHqi/jf1/0ONio6iDzd8U5Q/bv+w9UX8b+v+hxsVHUQebvinKH7d/2Hqi/jf1/0ONio6iDzd8U5Q/bv+w9UX8b+v+hxsVHUQebvinKH7d/2Hqi/jf1/0V1lgOylVSVN2sMkhkLQCbF3pi5Owku7r9i01MSp39nX1/YtMFwLUwzharfRd/d5ude9z3fz5j2oh0J+xuMTg9hc142PY4scO57SCPArOFSUPddiNicHQxKtWgpfPuetEtyPpHrcm2D3MqGdGYar7WwAlZsxxu5rzt8JlPHSXvq5zeL9FaUs6E9Hqea8dfzJ3kbSdR11hNr07t/Ci7O20rcAO12qplPEU56mc1i+BsZhs5wutqzXmu9ImUE7ahocxzXNOIc0hwPcRgVvKsyIAgCAwVtZHQML5ZI42Da6RwY0f3ONkBCss6UqWju2nbJUOxxH1cdxzvcLkHcWtcO1R6mKpw579hb4TgLG4nNQ0Vtllu17iCZaz/rsq3AlEDDcatONU2PPKbvuOdpb3KFPHTfuqx02F9FsPDOvJyezUvPeiLnlEuNy5xuXE3JPOScSe9RJTlJ3k7nRUMNSoR0aUVFdSsFibwgCAIAgCAIAgCAIDSyvJqRkdIgfqfwBW7Dq877Cr4XqaOGcek0vq9yZbukTM+pzphyf+zhh4KJ4drv1fTbBq2vt9ByuKsHJWR86wOJjQk3Ja0Qnikyj0IPej4LRxEtpZcrUtj3eY4pMo9CD3o+CcRLaOVqWx7vMcUmUehB70fBOIltHK1LY93mOKTKPQg96PgnES2jlalse7zHFJlHoQe9HwTiJbRytS2Pd5jikyj0IPej4JxEto5WpbHu8xxSZR6EHvR8E4iW0crUtj3eYGiTKI9SD3o+CyjQkncwqcKUpQcUnmmubzJjp+dwVPSu3NmJvb7JJHiA5Z11eFtpF4KqcXiFU6Ofg03uuVoqM+phD0IAgCAIAgCAIAgCA2MnV8uSna9PLJE69yY3Focdg1m+i/wDuBW2nXqQ1MrcXwThMVnUhntWT8V9bk2yJpTqKWzamNk7emz6qTvI9Bx7gwKbTx6/7RzWK9FJrPDzv1PJ+K8kTvImflFliwEojebfVz/VuudwJOq8/dc5TYVYT91nNYnBYjDO1aDXXzeOreSZZkU+V8s5XknqZXTufLaSQNc9xc5gLjg25wbswFtm9V2Ii5tq/dzHY8EVaeFhGTpp3S9q3tK/zXVk+0ywzNnF2kEf7tG4qvlFxdmdfRr060dOm7r817H1GReG4IAgCAIAgCAIAgCAIAgMdHQ/TNbS020Pe0OH2XOAcfBjZFOwcbu/X8vxHK+klfRjoLmi/7Oy3KR9RgWVocGEAQBAEAQBAEAQEJ0xZM+kcmSmwLoXMlF92qdWQ+7dIsKivFkjCz0K0W9vzyKOyfJwkbTvtY97eSfxCpKqtNn1Hg+pxmGg3rtZ9qye9GwtZNCAIAgCAIAgCAIAgCAIDUrK1sF2+k7oj9TsA/wBxW2nSlLPUtpXYzH0qN4e9Lo+fMvnsTJLo9y7UwiZrZpGsHB6sbXEsYOXg1pwbuva17DBW2HeVr3Pn/C0IqamoqN75JWSt+ZvLsRxs9s2anN6d5njsyR7iyVp1mOuS4DW9V3Y4A4G1xitVWm02ybgsZTlCNPU0ku3sI6xxjOs0kHnG/sI3rS7NWZZQlKnLTpuz27e3b+WOhTZTBwks09Ieif8Ar4+ajzoPXHP5lzhuFov2a60Xt/5fl35dd8joqOXAQ9PxztXE4d6JXMZSUVdux44ZvSb5he6Mthr4+l0l4ocM3pN8wmjLYOPpdJeKHDN6TfMJoy2Dj6XSXihwzek3zCaMtg4+l0l4ocM3pN8wmjLYOPpdJeKHDN6TfMJoy2Dj6XSXihwzek3zCaMtg4+l0l4ocM3pN8wmjLYOPpdJeKJPoaofpHKj5rXbBG8hw3ONomjxDpj4K1wkLR/Oc4H0gxHGVXbNN7oq3zuWFpGzxnzbkgZTiA67XufwrHOtYtDLar22/ic+wLPEV+KSstZG4G4KWPnNSlZRS3//ABkQ4067o0XupPnKL+vlsOg9U6PxH4Icadd0aL3Unzk/Xy2D1To/Efghxp13RovdSfOT9fLYPVOj8R+CHGnXdGi91J85P18tg9U6PxH4Icadd0aL3Unzk/Xy2D1To/Efghxp13RovdSfOT9fLYPVOj8R+CHGnXdGi91J85P18tg9U6PxH4I8yaVK8A2ZRXsbfVSfOXqx7vmjCp6KU1FuNR3tsRb9RCzLFO5hxZNEWnD1ZG2OB7CrI4k+XKC9IZIpCA5jiCL7COS4Y/aa7zVRiab0suw+i8B4uLpNSdtUvFZ70/E3OGb0m+YUXRlsLvj6XSXihwzek3zCaMtg4+l0l4ocM3pN8wmjLYOPpdJeKHDN6TfMJoy2Dj6XSXihwzek3zCaMtg4+l0l4ocM3pN8wmjLYOPpdJeKHDN6TfMJoy2Dj6XSXij9EzT6zfMJovYeqvTbspLxPa8NoQGOedtOLuIH69w3rKMHJ2Ror4inQjpVHZfPsWt9xyqmvdPg27G//R8fV8Me0KVCjGObze4ocTwjWrezD2I/2ffzd131rUaoAZ2Lbm2V3s043eSLT0fZh1hjfJIxsIfqarZiWvIGsblgaS0Yj0rHA4c8yjBxWZz/AAhiYV5JQ1K+faXVVUzKtjo5Gsexws5j2hzXA7QWnAhbSvKmzy0Ph2tLk42OJNPI7kn+nIfRPY7DHa0Cy0zoqWoscNwjUpZTzW8qOuo5MnyOimY+ORvpMe3VI5sDtB3HYdyiyi46y8o16dZXg7nimqHUvo4t6J2eB9X8uxa5wjPXr2k3DYmrhsqbvHovV3Pm+XVznVpaxtTgMHdE7f8AI7lFnSlDs2l/hcdSxGSyl0Xr+661c0ctT6xDBsBaXd9xqj8z5LfhoWTl+fn3KnhrEaUo0VqTTfbfJfV/+TUstxXWQsgshZBZCyCyFkFkLILIWQWQsgsi7tAGTOApJ6gixll1Ab7WRA2Nt3LfKPDuU2krROZx1TSq22ZbzhaV6kVGUXgH91FFGR28qX8pQq/Hy9pLqOu9E6VqFSptlbwV/qRBQTrAgCAIAgCAIAgL+0fVIqcm0hHqxCPxivEfxYVf05aUU+o+Q4ulxVedPZJrwZRGlLJn0ZlWpAFmyFsze3hOU8+84TyWiurO5bcFzUoaOzzbItZaC0shZBZCyCyFkFkLILIWQWQsgsjHM248Rs7wsovM1Vopwt1r5o7tDU/tDATa4wd2EbfDf3FQKsNGVl3HV4HFcfQU5a1lLtWvuetdTRrVOU90dj9o+j4dL8u1bYUOefgQsTwsvdw+f7v+e7buXXzHPcS83JJPOf8AcB3LeslZaink3KWnN3ltf5kupWR3s1s0KrOl1qePkA2dM/kxt5xrW5R7GgnEXsMVuhSciBieEKdLJZv81svHM3RzS5sWktw1QP40gHJNrHg2bI9+OLsSNYhSowUdRRV8TUrO833cxMlkaAgCA42c2a9NnOzUqYw4i+q8cl7L7S14xGwYbDYXBXjSeTM4TlB6UXZlI55aManN28kV6iAXOsxv1jB9uMbQB6zcMCSGhRp0OeJc4bhNP2auXX5/ngQTB9j4gg/iCFozRa5SSa7U/qn9SRaP81jnhVCJxkEYDpJpG21gBg0AlpbrF2qBcbA47lupQTfUiux2KlThrvKTvfsf2SLU4lKLr6/24fkLdxMNhW8o4jpbl5DiUouvr/bh+QnEw2DlHEdLcvIcSlF19f7cPyE4mGwco4jpbl5DiUouvr/bh+QnEw2DlHEdLcvIcSlF19f7cPyE4mGwco4jpbl5DiUouvr/AG4fkJxMNg5RxHS3LyHEpRdfX+3D8hOJhsHKOI6W5eQ4lKLr6/24fkJxMNg5RxHS3LyJ1m5kSPN2njpodYsjvYvILiXOLnEkAC5LjuC2pWIUpOTbetlD52Vf7dXVT+eZ7e8RngmnadzB/jYqXFyvVZ9K9HqehgIX57vxbtuscpRy7CAIAgCAIAgCAuXQ7VcNQuZ1Uz2jucGy383u8irrCSvSR8y4fpcXj6nXZ+KX1ubWd+jumztmbPNJUsc2MR2hdGAQHOcL68bje7zvW6UFLWVtHEVKN9B2ucPiUouvr/bh+QsOJhsN/KOI6W5eQ4lKLr6/24fkJxMNg5RxHS3LyHEpRdfX+3D8hOJhsHKOI6W5eQ4lKLr6/wBuH5CcTDYOUcR0ty8hxKUXX1/tw/ITiYbByjiOluXkOJSi6+v9uH5CcTDYOUcR0ty8hxKUXX1/tw/ITiYbByjiOluXkamVtCtO2GQ081WZg0mNsj4tRzhi0O1YgbEi23C6cTEco17q7urrmXM7lJFuJB1hsu03GIuMW847eZRXl2l9FqpqfstJ25nsuvzcbVDRSZRkbFCx8kjtjGDWJ5zbcBvJwG9eRg5aj2tXp0VebLezO0PNi1ZcouDzgRTxnkj+pIMX7sG2GBxcCpUKKjrKLE8I1KuUclvZbFPA2la1kbWsY0ANawBrWgYABowAC3FeZEAQBAEAQBAQTPPRjTZw60sVqeoOJewch5+3HsJ+0LHnvsWE6alrJOHxVSg/ZeWzmNrRjmccz6ZzZTG6eV5dI6MktsCRG1ri0EgC5xG17l7GOirGutWdWekyYrI1BAEAQBAEAQBAY6mYU7HPdsa0uPcBcoD5jDzLynek7E95xP43VBUlpTb6z67g6XFYenT2RS8EfqwJIQBAEAQBAEAQFlaFKqz6qInAtie0dxe1529se79FaYCXsNdZwXpXStiIVNsbeD+5aqnHLBAEAQBAEAQBAEBVGcOiI5XyjJOyVkVNLZ7w0XkEhJ4QNaRq2ceVck2LjySFrlTUnmS6GMnRi1Hu6tfmWBm5m1TZtR8HTRtZf0nHlPeedzzid/YNwAWaSWSI05ym9KTuzrr0xCAIAgCAIAgCAIAgCAIAgCAIAgCAICP6QKoUeTqpx9aMx8+MpEQ2A73j/CwqS0YN9RIwlLja8Ke2SXiygFQH14IAgCAIAgCAIAgJfooqv2fKLB1kckdu3ky/lGfNTsBL2muo5T0spXoU6myVvFfYvBWhwgQBAEAQBAEAQBAEAQBAEAQBAEAQBAEAQBAEAQBAEAQBARXPHPynzQkjjnZUOMjS4GMMLRY25Re9tljKaiszfQw8q0rRsut5JdrOQNLdKf4Fb7MXzlH/AFlIuF6N458y8SP58Z/xZxU3AQxVDS57C4yiMDVbd2Gq9xJ1gzm347jpr4qEqbjHWWHBfAGKoYuFWqloq719TtvsQFVp24QBAEAQBAEAQBAb+QMpfQ9TDPqlwjeCQ21y03a+18L6rnW2d42rdh6ip1FJ6ir4Ywc8XhJUoe9k13PyuWfxtUvUVvsxfOVl+tpHGerWP2LxMNTpkoqb0oa3sAbESfDhlnDEwnqI2J4FxOHV6lr7L3b7F82WHTyidrXi9nAOF9uIut5UmRAEAQBAEAQBAEAQBAEAQBAEAQBAEAQBAEAQBAEAQFJ6f/8AyKX+m/8A5BR8RzFxwRrn3fUq6nqHU3onDonZ4dH8uxRJwjPX4nQ4fE1cN/8Am8ui9Xds7suo6tLWtqcNjuidvhzjuUSdKUM+Yv8AC4+liPZWUtj1921dnebK1k4IAgCAIAgCAIAgPL3iMEkgAbScESbdkYTnGEXKTslznNqcpF+EeA6RH5NP6+RUqFBLOXgUeJ4VlP2aGS6T+i+r8GjQdvOJJ2k4nzW9bCpktcnm3rfOfXGS/wBzF/TZ/wAQrE442kAQBAEAQBAEAQBAEAQBAEAQBAEAQBAEAQBAEAQBAcbObNimznj4OojDrei9vJew87X7t2Gw2xBXjSaszKE5QlpRdmURnto7qc1ryC81P1rBiwfzGer94cn7twFGnRaziXmF4SjP2auT2832IaRrf7+R3LRexaOKl+fI3KbKDosH3cOf1h/2/PvWmdGMvdye4scNwnVpezV9qO3/AKXn8+1nUhlbMLtII7P9wUWUXF2ZfUa1OtHTpu6/Pyx7XhtCAIAgCAIDSqsotiuG8p3ZsHef02rdCg5ZvJFXiuFKdJuFP2pbl2v6K76uc5ksjpzd5vzDYB3D/SpUUoq0Sjq1alaWlVd+rUl2L6u76zPk7J8uVJGxQRvkkdsYwXPaTuaBcXJsBvKzjBy1EaviKdGN5vzZdOZGiaLJ2rNXak0u0RDGJnff96e/k9htdSoUlHtOfxOOqVstUdnmWcBZbSEfqAIAgCAIAgCAIAgCAIAgCAIAgCAIAgCAIAgCAIAgCA/CLoCsM9tEseUNaag1IZNphOET+fVsPqnd3Jw2C5K1TpKXaTcLjqlHLXHZ5FL5RyfLkuR0U8b45G7WPFj2EbiDjYi4POosoOOs6ChiKdaN4PzRrscYzrNJB5xv7xvWDSaszfCUqctOm7P59q5/y1jo02UwcJLNPS9U/wDXx81HnQeuOfzLnDcLRdo1/Ze3/l+Xfl1tnQUcuAh6EBhqaptMOUcTsAxJ7gs4U5T1EXE4ulh1ebzepc77F9dS5zlVNY+pw9FvMDie936D8VKhTjDrZQYnHVsRk/ZjsWt9r+i7G2jXA1e5bNZESUVZZIm2ZGjiozo1ZH3gpjY8K4cqQfy2HaCPWPJxBGtiFvhRvnIqsVwmo+zSze3m7tvy7S9c282qbNmPg6aMNvbWeeU95G9zzid+GwXwAUlJLJFJOcpvSk7s669MQgCAIAgCAIAgCAIAgCAIAgCAIAgCAIAgCAIAgCAIAgCAIAgOPnLm1T5zR8HUxh1vReMHsPO1+0bsNh3grxpNWZlCcoS0ouzKIz20d1Oa2tI281NieFaMWD+awej94cnDHVvZRp0Ws4l5heEoz9mrk9vN9iGrQWpkp6h1L6OI6J2eB9X8uxYThGevXtN+HxVXDZU3ePRerufNvXVznUgr2SgknVIFyHYW/QjuUaVGSe0vaHCVCpFtvRazaeVvo11q6NSpykX4R4DpEfk0/mfIrbCglnLwK/E8Kyn7NDJdJ/RfV+DRo2xJNyTtJxJ8Vv6iqtm5PNvW3m33m3kvJsuV5RDTxvkkdiGs5t5JODW4jEkDELKMHLUaa+Jp0Veb7ucuzMnRPDkrVmrdSeYWIj2xMPcf3p7SLbLC4upcKaic/icbUr5ao7PMstbCGEAQBAEAQBAEAQBAEAQBAEAQBAEAQBAEAQBAEAQBAEAQBAEAQBAEAOKArDPXRLFlG8tDqQS7TFsif3Afuj3cnsF7rXOkpdpNw2OqUctcdnkUvlLJ0uSpHRTxvjkbtY8Y23EEYOGBxBINtqiSg46zoKGIp1o3g/NGm8Xt3/oV4ucyqJNxvt+jPWxeGxuxN8ydGtTnNqyyXgpjYh7hy5B/LYdxHrOwxBAct8KHPIqMTwml7NLPr5u7b+ay9c3M3afNqLgqaMMBxc7a5553vOLjt7BsFhgpKSWSKWc5TelJ3Z1V6YhAEAQBAEAQBAEAQBAEAQBAEAQBAEAQBAEAQBAEAQBAEAQBAEAQBAEAQBAcjOTNunzmj4OpjDrX1XDB7Cd7HjEbB2G2IIXjSeTMoTlCWlF2ZR+dGiyryTMxsGrPHI/VY/WbG4E3s17XEY7cW3BsdmxaHQ2FvT4UTS4xZrZzlgZkaKocjas1XqzzixDbXijPYCPrCOdw3CwBxWyFNRIOJxtSvk8ls8yx1sIgQBAEAQBAEAQBAEAQBAEAQBAEAQBAE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4" name="Picture 21"/>
          <p:cNvPicPr>
            <a:picLocks noChangeAspect="1" noChangeArrowheads="1"/>
          </p:cNvPicPr>
          <p:nvPr/>
        </p:nvPicPr>
        <p:blipFill>
          <a:blip r:embed="rId5" cstate="print">
            <a:clrChange>
              <a:clrFrom>
                <a:srgbClr val="FEFEFE"/>
              </a:clrFrom>
              <a:clrTo>
                <a:srgbClr val="FEFEFE">
                  <a:alpha val="0"/>
                </a:srgbClr>
              </a:clrTo>
            </a:clrChange>
          </a:blip>
          <a:srcRect l="5390" t="10132" r="5390" b="6144"/>
          <a:stretch>
            <a:fillRect/>
          </a:stretch>
        </p:blipFill>
        <p:spPr bwMode="auto">
          <a:xfrm>
            <a:off x="5652120" y="332656"/>
            <a:ext cx="2503843" cy="1349153"/>
          </a:xfrm>
          <a:prstGeom prst="rect">
            <a:avLst/>
          </a:prstGeom>
          <a:noFill/>
          <a:ln w="9525">
            <a:noFill/>
            <a:miter lim="800000"/>
            <a:headEnd/>
            <a:tailEnd/>
          </a:ln>
          <a:effectLst/>
          <a:scene3d>
            <a:camera prst="orthographicFront">
              <a:rot lat="0" lon="0" rev="0"/>
            </a:camera>
            <a:lightRig rig="chilly" dir="t">
              <a:rot lat="0" lon="0" rev="18480000"/>
            </a:lightRig>
          </a:scene3d>
          <a:sp3d prstMaterial="clear">
            <a:bevelT h="63500"/>
          </a:sp3d>
        </p:spPr>
      </p:pic>
      <p:pic>
        <p:nvPicPr>
          <p:cNvPr id="13" name="Imagen 12"/>
          <p:cNvPicPr>
            <a:picLocks noChangeAspect="1"/>
          </p:cNvPicPr>
          <p:nvPr/>
        </p:nvPicPr>
        <p:blipFill rotWithShape="1">
          <a:blip r:embed="rId6">
            <a:duotone>
              <a:prstClr val="black"/>
              <a:schemeClr val="accent3">
                <a:tint val="45000"/>
                <a:satMod val="400000"/>
              </a:schemeClr>
            </a:duotone>
          </a:blip>
          <a:srcRect l="19008" t="51969" r="58855" b="33266"/>
          <a:stretch/>
        </p:blipFill>
        <p:spPr>
          <a:xfrm>
            <a:off x="67963" y="179337"/>
            <a:ext cx="2880320" cy="1080120"/>
          </a:xfrm>
          <a:prstGeom prst="rect">
            <a:avLst/>
          </a:prstGeom>
          <a:ln>
            <a:noFill/>
          </a:ln>
          <a:effectLst>
            <a:outerShdw blurRad="190500" algn="tl" rotWithShape="0">
              <a:srgbClr val="000000">
                <a:alpha val="70000"/>
              </a:srgbClr>
            </a:outerShdw>
          </a:effectLst>
        </p:spPr>
      </p:pic>
      <p:sp>
        <p:nvSpPr>
          <p:cNvPr id="15" name="Rectángulo 14"/>
          <p:cNvSpPr/>
          <p:nvPr/>
        </p:nvSpPr>
        <p:spPr>
          <a:xfrm>
            <a:off x="3168860" y="275326"/>
            <a:ext cx="6371692" cy="1574149"/>
          </a:xfrm>
          <a:prstGeom prst="rect">
            <a:avLst/>
          </a:prstGeom>
        </p:spPr>
        <p:txBody>
          <a:bodyPr wrap="square">
            <a:spAutoFit/>
          </a:bodyPr>
          <a:lstStyle/>
          <a:p>
            <a:pPr marL="444500" marR="457200" lvl="0" indent="0" algn="just" defTabSz="914400" rtl="0" eaLnBrk="1" fontAlgn="auto" latinLnBrk="0" hangingPunct="1">
              <a:lnSpc>
                <a:spcPct val="107000"/>
              </a:lnSpc>
              <a:spcBef>
                <a:spcPts val="0"/>
              </a:spcBef>
              <a:spcAft>
                <a:spcPts val="0"/>
              </a:spcAft>
              <a:buClrTx/>
              <a:buSzTx/>
              <a:buFontTx/>
              <a:buNone/>
              <a:tabLst/>
              <a:defRPr/>
            </a:pPr>
            <a:r>
              <a:rPr kumimoji="0" lang="es-SV" sz="1800" b="0" i="1" u="none" strike="noStrike" kern="1200" cap="none" spc="0" normalizeH="0" baseline="0" noProof="0" dirty="0">
                <a:ln>
                  <a:noFill/>
                </a:ln>
                <a:solidFill>
                  <a:prstClr val="black"/>
                </a:solidFill>
                <a:effectLst/>
                <a:uLnTx/>
                <a:uFillTx/>
                <a:latin typeface="Georgia" panose="02040502050405020303" pitchFamily="18" charset="0"/>
                <a:ea typeface="Georgia" panose="02040502050405020303" pitchFamily="18" charset="0"/>
                <a:cs typeface="Arial" panose="020B0604020202020204" pitchFamily="34" charset="0"/>
              </a:rPr>
              <a:t>“Porque de la manera que en un cuerpo tenemos muchos miembros, pero no todos los miembros tienen la misma función, así nosotros, siendo muchos, somos un cuerpo en Cristo, y todos miembros los unos de los otros.” </a:t>
            </a:r>
            <a:r>
              <a:rPr kumimoji="0" lang="es-SV" sz="1800" b="0" i="1"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Romanos 12:4-5</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2" name="Imagen 1"/>
          <p:cNvPicPr>
            <a:picLocks noChangeAspect="1"/>
          </p:cNvPicPr>
          <p:nvPr/>
        </p:nvPicPr>
        <p:blipFill rotWithShape="1">
          <a:blip r:embed="rId7"/>
          <a:srcRect l="4065" t="34250" r="42252" b="44094"/>
          <a:stretch/>
        </p:blipFill>
        <p:spPr>
          <a:xfrm>
            <a:off x="734824" y="1948940"/>
            <a:ext cx="7655266" cy="1736246"/>
          </a:xfrm>
          <a:prstGeom prst="rect">
            <a:avLst/>
          </a:prstGeom>
          <a:ln>
            <a:noFill/>
          </a:ln>
          <a:effectLst>
            <a:outerShdw blurRad="190500" algn="tl" rotWithShape="0">
              <a:srgbClr val="000000">
                <a:alpha val="70000"/>
              </a:srgbClr>
            </a:outerShdw>
          </a:effectLst>
        </p:spPr>
      </p:pic>
      <p:pic>
        <p:nvPicPr>
          <p:cNvPr id="5" name="Imagen 4"/>
          <p:cNvPicPr>
            <a:picLocks noChangeAspect="1"/>
          </p:cNvPicPr>
          <p:nvPr/>
        </p:nvPicPr>
        <p:blipFill rotWithShape="1">
          <a:blip r:embed="rId8"/>
          <a:srcRect l="745" t="24406" r="40590" b="57875"/>
          <a:stretch/>
        </p:blipFill>
        <p:spPr>
          <a:xfrm>
            <a:off x="755576" y="3791470"/>
            <a:ext cx="7632848" cy="129614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0283174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noChangeArrowheads="1"/>
          </p:cNvPicPr>
          <p:nvPr/>
        </p:nvPicPr>
        <p:blipFill>
          <a:blip r:embed="rId3"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pic>
        <p:nvPicPr>
          <p:cNvPr id="2" name="Picture 21"/>
          <p:cNvPicPr>
            <a:picLocks noChangeAspect="1" noChangeArrowheads="1"/>
          </p:cNvPicPr>
          <p:nvPr/>
        </p:nvPicPr>
        <p:blipFill>
          <a:blip r:embed="rId4" cstate="print">
            <a:clrChange>
              <a:clrFrom>
                <a:srgbClr val="FEFEFE"/>
              </a:clrFrom>
              <a:clrTo>
                <a:srgbClr val="FEFEFE">
                  <a:alpha val="0"/>
                </a:srgbClr>
              </a:clrTo>
            </a:clrChange>
          </a:blip>
          <a:srcRect l="5390" t="10132" r="5390" b="6144"/>
          <a:stretch>
            <a:fillRect/>
          </a:stretch>
        </p:blipFill>
        <p:spPr bwMode="auto">
          <a:xfrm>
            <a:off x="0" y="1700808"/>
            <a:ext cx="9036496" cy="4869161"/>
          </a:xfrm>
          <a:prstGeom prst="rect">
            <a:avLst/>
          </a:prstGeom>
          <a:noFill/>
          <a:ln w="9525">
            <a:noFill/>
            <a:miter lim="800000"/>
            <a:headEnd/>
            <a:tailEnd/>
          </a:ln>
          <a:effectLst/>
          <a:scene3d>
            <a:camera prst="orthographicFront">
              <a:rot lat="0" lon="0" rev="0"/>
            </a:camera>
            <a:lightRig rig="chilly" dir="t">
              <a:rot lat="0" lon="0" rev="18480000"/>
            </a:lightRig>
          </a:scene3d>
          <a:sp3d prstMaterial="clear">
            <a:bevelT h="63500"/>
          </a:sp3d>
        </p:spPr>
      </p:pic>
      <p:sp>
        <p:nvSpPr>
          <p:cNvPr id="4" name="3 Rectángulo"/>
          <p:cNvSpPr/>
          <p:nvPr/>
        </p:nvSpPr>
        <p:spPr>
          <a:xfrm>
            <a:off x="0" y="332656"/>
            <a:ext cx="9144000" cy="144016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11 CuadroTexto"/>
          <p:cNvSpPr txBox="1"/>
          <p:nvPr/>
        </p:nvSpPr>
        <p:spPr>
          <a:xfrm>
            <a:off x="1619672" y="644495"/>
            <a:ext cx="316835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7200" b="0" i="0" u="none" strike="noStrike" kern="1200" cap="none" spc="0" normalizeH="0" baseline="0" noProof="0" dirty="0">
                <a:ln>
                  <a:noFill/>
                </a:ln>
                <a:solidFill>
                  <a:srgbClr val="219EEB"/>
                </a:solidFill>
                <a:effectLst/>
                <a:uLnTx/>
                <a:uFillTx/>
                <a:latin typeface="Calibri"/>
                <a:ea typeface="+mn-ea"/>
                <a:cs typeface="+mn-cs"/>
              </a:rPr>
              <a:t>………</a:t>
            </a:r>
            <a:endParaRPr kumimoji="0" lang="es-ES" sz="7200" b="0" i="0" u="none" strike="noStrike" kern="1200" cap="none" spc="0" normalizeH="0" baseline="0" noProof="0" dirty="0">
              <a:ln>
                <a:noFill/>
              </a:ln>
              <a:solidFill>
                <a:srgbClr val="219EEB"/>
              </a:solidFill>
              <a:effectLst/>
              <a:uLnTx/>
              <a:uFillTx/>
              <a:latin typeface="Calibri"/>
              <a:ea typeface="+mn-ea"/>
              <a:cs typeface="+mn-cs"/>
            </a:endParaRPr>
          </a:p>
        </p:txBody>
      </p:sp>
      <p:sp>
        <p:nvSpPr>
          <p:cNvPr id="1034" name="AutoShape 10" descr="data:image/jpeg;base64,/9j/4AAQSkZJRgABAQAAAQABAAD/2wCEAAkGBxQHEhQTEhQQFhUWGBcYGRYTFBwVGxkbGRoYFxUbHBYZHCghGB4lGxgUIjEtKCorLi4uGB8zODMsNy0tLisBCgoKDg0OGxAQGzclHyQsLCwyLDcxNCwuLCwsLDQsLDQuLDQsLDA3NCwsLSwsLC84Lyw0NCwvLCw0NDIsLCwsLP/AABEIAJ8BPQMBEQACEQEDEQH/xAAcAAEAAgMBAQEAAAAAAAAAAAAABgcDBAUCCAH/xABEEAABAwIBBgoGBwgCAwAAAAABAAIDBBEhBQYHEjFBExciUVJTYXGBkTJCkpPR0xUjYnKhscEUM0Njc4Lh8LLSNIOi/8QAGwEBAAIDAQEAAAAAAAAAAAAAAAQFAgMGAQf/xAA6EQACAQICBAoJBQEBAQEAAAAAAQIDEQQhEjFRoQUTFUFSYXGBkdEGFiIyU7HB4fAUYpKi4kKC8TP/2gAMAwEAAhEDEQA/ALxQBAEAQBAEAQBAEAQBAEAQBAEAQBAcfLedFJkLCeZjXWvwYu955vq23dbttZYylGKvJ2NtGhUrS0aUXJ9SuQHLWlh8nJpIA0dZUYnttEw2G6xLvBQ6mOgvdVzo8J6LYipnXkorZrflvZCK3OCrr3a8lVUl27VldEBt9FsZa1px2gX7VEli6rd72Ojo+j+Bpw0XDS628/pbusd/I+kqtydhJwdQ3mk5D+z6xg2d7XHtW6njmvfRV4v0Upyzw87dTzXjr+ZO8j6S6Kvwkc6nd/PADe08KCWAfeLT2KbTr056mczi+CcXhc6kMtqzX277ExjkEoDmkEHEEG4PcQtxXHpAEAQBAEAQBAEAQBAEAQBAEAQBAEAQBAEAQBAEAQBAEAQBAEAQBAEBXecWlykyY58ULZJpGEtNwYow5ps4F7mlx3+i0g22rXOqo9ZNw2AqV30Vtd91k2/zMgeVdINXl/WHDcGzoU4MWFza7/TJtgbOAPMoFbFVeZWOs4O4AwLzlLjGtfMvDXvI+1obe283PaTtPeoMpOTu2dTSo06UdGnFJbErH6vDYEAQBAbeSspzZGOtTSyREm5DDySbWu6M3Y42ttBW6niakNTKrF8DYPE5zhZ7Vk/v33JhkbTMYbCqjbKOnByH+7dyXE8+s0disoYhvKcbHGYrgaEfaw9VSWxpp+NrPcWbmznLT5zxGWme5zWnVcHMcwtdYGxDgL4EYi47VJTT1FHOEoO0lZnXXpiEAQBAEAQBAEAQBAEAQBAEAQBAEAQBAEAQBAEAQBAEAQBAEAQHztlfRxlOonme2kcWulkc08NALgvJBsZbjAhRZ0ZOTZeUOEaMKUYu90jg01C/J5kjkGq9r3Nc3Wa7VLOQ4azSQbEHYVX4nKejsOx4EtPDuqtUm33L2fmmbCjlyEAQBAEAQHnJWZdblsPkpoOFYHubrCWJtjg6xa+QEYObu3hWdOm5wUkcJjMXTw2InSle6b8HmtzLj0P5v1Ob1POyqiMTnS6zQXsfcajRe7HOAxBUunFxjZnP42vGtV0o6rE+WwiBAEAQBAEAQBAEAQBAEAQBAEAQBAEAQBAEAQBAEAQBAEAQBAEBjqJhTtc9xs1oLieYAXP4ID5mkndVOdI/0pHOe7G/KeS52O/ElUNWWlNvrPrXB9HiMLTpvWoq/bbPeeVrJgQBAEAQBAWdoUrf/KgOy8cox2kgsfh2BkXmrXAyvBrYzgPSqjo4qNTmlHen5NFoqacwEAQBAEAQBAEAQBAEAQBAEAQBAEAQBAEAQBAR/LeelFkUlskzS8YcHF9Y8HmcG31P7rLCdSMPediTh8JXxLtRg5fLx1ECyzpWmnwpYWRDpzfWPt2MadVp8XjsUOpjor3Fc6PCeitWWeIno9SzfjqW86OhnLs+XjWvnmkls6INLyLAWkuQ1tmtuRfADCylUZSlH2tZQ8IUqVKtaj7tsudvmv361a2VizFtIIQBAEAQBARnSRW/sOTqg73tEQ/9pEbrdzXOPgtdWWjBvqJeAocfiadPbJeHPuKGVCfWwgCAIAgCAICV6Lq39jyjEN0rJIj4jhB+MbR4qbgZWm1tRy3pVQ0sNCov+ZbmvNIvRWpwQQBAEAQBAEBRNZn1XZIyhWRsn1mtml1I5m8IzV1yLDEPAbzBwHKHModfESpyuldHRcF8E0MbS0ZScZ609aavZ3XV2rWiYZG0rwy4VUT4j047ys8Wga47gHd6yp4ynLXka8X6OYyhnBaa6tfh5XJzkvK8GV269PLHIML6jgbX3OG1p7DYqSnfNFHKLi9GSs9hur0xCAIAgCAIAgCAIDnZXy7T5FF6iaOO+wOPKd91g5TvAFeNpK7M6dOdSWjBNvYs34EDy1pZa27aOFzjjaSfkNHMRG06zh2EsKi1MbTjqzL/AAno1i62dS0F15vwX1aILlnOqsy1cTTv1T/Dj+qZstbVbi8feLlCqYypLVkdLhfRzB0c5LTfXq8NXjc4zWhgsAAOYYKK23my9jCMFoxVkuYx1MZmaWg6pIte1+/eNyyhJRkm0acTSlVpSpwlotq19fbzrm6+skGYucsmZzJWsZHIZS0ku1m2DQQ0AA9rj49imwxqiraO/wCxzWI9GZ1paTqpZW93/RJ+Nio6iDzd8Vlyh+3f9iP6ov439f8AQ42KjqIPN3xTlD9u/wCw9UX8b+v+hxsVHUQebvinKH7d/wBh6ov439f9DjYqOog83fFOUP27/sPVF/G/r/ocbFR1EHm74pyh+3f9h6ov439f9HmbS5PE0uMEFgCdrt2POso47SaSjv8Asa63otxVOVSVbJJv3dn/AKNvTJlsNpqJjtZvDEynVBI5DGgtNsdswP8Aat2LTdOy5ys4AnThjFUqaop8zeby5r8zZVH0lHzu9h3wVXxE/wAaO65Vwu1/xl5D6Sj53ew74JxE/wAaHKuF2v8AjLyH0lHzu9h3wTiJ/jQ5Vwu1/wAZeQ+ko+d3sO+CcRP8aHKuF2v+MvIfSUfO72HfBOIn+NDlXC7X/GXkPpKPnd7DvgnET/Ghyrhdr/jLyH0lHzu9h3wTiJ/jQ5Vwu1/xl5G1kvLjKGeGUF945I34NIJDXAkYi2IBHit1CnOFRP6lfwrjcNiMHUppu9rr2XrWa5uovXSBnY/NVkDmMY8yvczlki1ml27uKsq1Ti4aVrnE8HYNYyuqOlo3vna+rPaiHcbFR1EHm74qHyh+3f8AY6P1Rfxv6/6HGxUdRB5u+Kcoft3/AGHqi/jf1/0ONio6iDzd8U5Q/bv+w9UX8b+v+hxsVHUQebvinKH7d/2Hqi/jf1/0ONio6iDzd8U5Q/bv+w9UX8b+v+hxsVHUQebvinKH7d/2Hqi/jf1/0V1lgOylVSVN2sMkhkLQCbF3pi5Owku7r9i01MSp39nX1/YtMFwLUwzharfRd/d5ude9z3fz5j2oh0J+xuMTg9hc142PY4scO57SCPArOFSUPddiNicHQxKtWgpfPuetEtyPpHrcm2D3MqGdGYar7WwAlZsxxu5rzt8JlPHSXvq5zeL9FaUs6E9Hqea8dfzJ3kbSdR11hNr07t/Ci7O20rcAO12qplPEU56mc1i+BsZhs5wutqzXmu9ImUE7ahocxzXNOIc0hwPcRgVvKsyIAgCAwVtZHQML5ZI42Da6RwY0f3ONkBCss6UqWju2nbJUOxxH1cdxzvcLkHcWtcO1R6mKpw579hb4TgLG4nNQ0Vtllu17iCZaz/rsq3AlEDDcatONU2PPKbvuOdpb3KFPHTfuqx02F9FsPDOvJyezUvPeiLnlEuNy5xuXE3JPOScSe9RJTlJ3k7nRUMNSoR0aUVFdSsFibwgCAIAgCAIAgCAIDSyvJqRkdIgfqfwBW7Dq877Cr4XqaOGcek0vq9yZbukTM+pzphyf+zhh4KJ4drv1fTbBq2vt9ByuKsHJWR86wOJjQk3Ja0Qnikyj0IPej4LRxEtpZcrUtj3eY4pMo9CD3o+CcRLaOVqWx7vMcUmUehB70fBOIltHK1LY93mOKTKPQg96PgnES2jlalse7zHFJlHoQe9HwTiJbRytS2Pd5jikyj0IPej4JxEto5WpbHu8xxSZR6EHvR8E4iW0crUtj3eYGiTKI9SD3o+CyjQkncwqcKUpQcUnmmubzJjp+dwVPSu3NmJvb7JJHiA5Z11eFtpF4KqcXiFU6Ofg03uuVoqM+phD0IAgCAIAgCAIAgCA2MnV8uSna9PLJE69yY3Focdg1m+i/wDuBW2nXqQ1MrcXwThMVnUhntWT8V9bk2yJpTqKWzamNk7emz6qTvI9Bx7gwKbTx6/7RzWK9FJrPDzv1PJ+K8kTvImflFliwEojebfVz/VuudwJOq8/dc5TYVYT91nNYnBYjDO1aDXXzeOreSZZkU+V8s5XknqZXTufLaSQNc9xc5gLjg25wbswFtm9V2Ii5tq/dzHY8EVaeFhGTpp3S9q3tK/zXVk+0ywzNnF2kEf7tG4qvlFxdmdfRr060dOm7r817H1GReG4IAgCAIAgCAIAgCAIAgMdHQ/TNbS020Pe0OH2XOAcfBjZFOwcbu/X8vxHK+klfRjoLmi/7Oy3KR9RgWVocGEAQBAEAQBAEAQEJ0xZM+kcmSmwLoXMlF92qdWQ+7dIsKivFkjCz0K0W9vzyKOyfJwkbTvtY97eSfxCpKqtNn1Hg+pxmGg3rtZ9qye9GwtZNCAIAgCAIAgCAIAgCAIDUrK1sF2+k7oj9TsA/wBxW2nSlLPUtpXYzH0qN4e9Lo+fMvnsTJLo9y7UwiZrZpGsHB6sbXEsYOXg1pwbuva17DBW2HeVr3Pn/C0IqamoqN75JWSt+ZvLsRxs9s2anN6d5njsyR7iyVp1mOuS4DW9V3Y4A4G1xitVWm02ybgsZTlCNPU0ku3sI6xxjOs0kHnG/sI3rS7NWZZQlKnLTpuz27e3b+WOhTZTBwks09Ieif8Ar4+ajzoPXHP5lzhuFov2a60Xt/5fl35dd8joqOXAQ9PxztXE4d6JXMZSUVdux44ZvSb5he6Mthr4+l0l4ocM3pN8wmjLYOPpdJeKHDN6TfMJoy2Dj6XSXihwzek3zCaMtg4+l0l4ocM3pN8wmjLYOPpdJeKHDN6TfMJoy2Dj6XSXihwzek3zCaMtg4+l0l4ocM3pN8wmjLYOPpdJeKJPoaofpHKj5rXbBG8hw3ONomjxDpj4K1wkLR/Oc4H0gxHGVXbNN7oq3zuWFpGzxnzbkgZTiA67XufwrHOtYtDLar22/ic+wLPEV+KSstZG4G4KWPnNSlZRS3//ABkQ4067o0XupPnKL+vlsOg9U6PxH4Icadd0aL3Unzk/Xy2D1To/Efghxp13RovdSfOT9fLYPVOj8R+CHGnXdGi91J85P18tg9U6PxH4Icadd0aL3Unzk/Xy2D1To/Efghxp13RovdSfOT9fLYPVOj8R+CHGnXdGi91J85P18tg9U6PxH4I8yaVK8A2ZRXsbfVSfOXqx7vmjCp6KU1FuNR3tsRb9RCzLFO5hxZNEWnD1ZG2OB7CrI4k+XKC9IZIpCA5jiCL7COS4Y/aa7zVRiab0suw+i8B4uLpNSdtUvFZ70/E3OGb0m+YUXRlsLvj6XSXihwzek3zCaMtg4+l0l4ocM3pN8wmjLYOPpdJeKHDN6TfMJoy2Dj6XSXihwzek3zCaMtg4+l0l4ocM3pN8wmjLYOPpdJeKHDN6TfMJoy2Dj6XSXij9EzT6zfMJovYeqvTbspLxPa8NoQGOedtOLuIH69w3rKMHJ2Ror4inQjpVHZfPsWt9xyqmvdPg27G//R8fV8Me0KVCjGObze4ocTwjWrezD2I/2ffzd131rUaoAZ2Lbm2V3s043eSLT0fZh1hjfJIxsIfqarZiWvIGsblgaS0Yj0rHA4c8yjBxWZz/AAhiYV5JQ1K+faXVVUzKtjo5Gsexws5j2hzXA7QWnAhbSvKmzy0Ph2tLk42OJNPI7kn+nIfRPY7DHa0Cy0zoqWoscNwjUpZTzW8qOuo5MnyOimY+ORvpMe3VI5sDtB3HYdyiyi46y8o16dZXg7nimqHUvo4t6J2eB9X8uxa5wjPXr2k3DYmrhsqbvHovV3Pm+XVznVpaxtTgMHdE7f8AI7lFnSlDs2l/hcdSxGSyl0Xr+661c0ctT6xDBsBaXd9xqj8z5LfhoWTl+fn3KnhrEaUo0VqTTfbfJfV/+TUstxXWQsgshZBZCyCyFkFkLILIWQWQsgsi7tAGTOApJ6gixll1Ab7WRA2Nt3LfKPDuU2krROZx1TSq22ZbzhaV6kVGUXgH91FFGR28qX8pQq/Hy9pLqOu9E6VqFSptlbwV/qRBQTrAgCAIAgCAIAgL+0fVIqcm0hHqxCPxivEfxYVf05aUU+o+Q4ulxVedPZJrwZRGlLJn0ZlWpAFmyFsze3hOU8+84TyWiurO5bcFzUoaOzzbItZaC0shZBZCyCyFkFkLILIWQWQsgsjHM248Rs7wsovM1Vopwt1r5o7tDU/tDATa4wd2EbfDf3FQKsNGVl3HV4HFcfQU5a1lLtWvuetdTRrVOU90dj9o+j4dL8u1bYUOefgQsTwsvdw+f7v+e7buXXzHPcS83JJPOf8AcB3LeslZaink3KWnN3ltf5kupWR3s1s0KrOl1qePkA2dM/kxt5xrW5R7GgnEXsMVuhSciBieEKdLJZv81svHM3RzS5sWktw1QP40gHJNrHg2bI9+OLsSNYhSowUdRRV8TUrO833cxMlkaAgCA42c2a9NnOzUqYw4i+q8cl7L7S14xGwYbDYXBXjSeTM4TlB6UXZlI55aManN28kV6iAXOsxv1jB9uMbQB6zcMCSGhRp0OeJc4bhNP2auXX5/ngQTB9j4gg/iCFozRa5SSa7U/qn9SRaP81jnhVCJxkEYDpJpG21gBg0AlpbrF2qBcbA47lupQTfUiux2KlThrvKTvfsf2SLU4lKLr6/24fkLdxMNhW8o4jpbl5DiUouvr/bh+QnEw2DlHEdLcvIcSlF19f7cPyE4mGwco4jpbl5DiUouvr/bh+QnEw2DlHEdLcvIcSlF19f7cPyE4mGwco4jpbl5DiUouvr/AG4fkJxMNg5RxHS3LyHEpRdfX+3D8hOJhsHKOI6W5eQ4lKLr6/24fkJxMNg5RxHS3LyJ1m5kSPN2njpodYsjvYvILiXOLnEkAC5LjuC2pWIUpOTbetlD52Vf7dXVT+eZ7e8RngmnadzB/jYqXFyvVZ9K9HqehgIX57vxbtuscpRy7CAIAgCAIAgCAuXQ7VcNQuZ1Uz2jucGy383u8irrCSvSR8y4fpcXj6nXZ+KX1ubWd+jumztmbPNJUsc2MR2hdGAQHOcL68bje7zvW6UFLWVtHEVKN9B2ucPiUouvr/bh+QsOJhsN/KOI6W5eQ4lKLr6/24fkJxMNg5RxHS3LyHEpRdfX+3D8hOJhsHKOI6W5eQ4lKLr6/wBuH5CcTDYOUcR0ty8hxKUXX1/tw/ITiYbByjiOluXkOJSi6+v9uH5CcTDYOUcR0ty8hxKUXX1/tw/ITiYbByjiOluXkamVtCtO2GQ081WZg0mNsj4tRzhi0O1YgbEi23C6cTEco17q7urrmXM7lJFuJB1hsu03GIuMW847eZRXl2l9FqpqfstJ25nsuvzcbVDRSZRkbFCx8kjtjGDWJ5zbcBvJwG9eRg5aj2tXp0VebLezO0PNi1ZcouDzgRTxnkj+pIMX7sG2GBxcCpUKKjrKLE8I1KuUclvZbFPA2la1kbWsY0ANawBrWgYABowAC3FeZEAQBAEAQBAQTPPRjTZw60sVqeoOJewch5+3HsJ+0LHnvsWE6alrJOHxVSg/ZeWzmNrRjmccz6ZzZTG6eV5dI6MktsCRG1ri0EgC5xG17l7GOirGutWdWekyYrI1BAEAQBAEAQBAY6mYU7HPdsa0uPcBcoD5jDzLynek7E95xP43VBUlpTb6z67g6XFYenT2RS8EfqwJIQBAEAQBAEAQFlaFKqz6qInAtie0dxe1529se79FaYCXsNdZwXpXStiIVNsbeD+5aqnHLBAEAQBAEAQBAEBVGcOiI5XyjJOyVkVNLZ7w0XkEhJ4QNaRq2ceVck2LjySFrlTUnmS6GMnRi1Hu6tfmWBm5m1TZtR8HTRtZf0nHlPeedzzid/YNwAWaSWSI05ym9KTuzrr0xCAIAgCAIAgCAIAgCAIAgCAIAgCAICP6QKoUeTqpx9aMx8+MpEQ2A73j/CwqS0YN9RIwlLja8Ke2SXiygFQH14IAgCAIAgCAIAgJfooqv2fKLB1kckdu3ky/lGfNTsBL2muo5T0spXoU6myVvFfYvBWhwgQBAEAQBAEAQBAEAQBAEAQBAEAQBAEAQBAEAQBAEAQBARXPHPynzQkjjnZUOMjS4GMMLRY25Re9tljKaiszfQw8q0rRsut5JdrOQNLdKf4Fb7MXzlH/AFlIuF6N458y8SP58Z/xZxU3AQxVDS57C4yiMDVbd2Gq9xJ1gzm347jpr4qEqbjHWWHBfAGKoYuFWqloq719TtvsQFVp24QBAEAQBAEAQBAb+QMpfQ9TDPqlwjeCQ21y03a+18L6rnW2d42rdh6ip1FJ6ir4Ywc8XhJUoe9k13PyuWfxtUvUVvsxfOVl+tpHGerWP2LxMNTpkoqb0oa3sAbESfDhlnDEwnqI2J4FxOHV6lr7L3b7F82WHTyidrXi9nAOF9uIut5UmRAEAQBAEAQBAEAQBAEAQBAEAQBAEAQBAEAQBAEAQFJ6f/8AyKX+m/8A5BR8RzFxwRrn3fUq6nqHU3onDonZ4dH8uxRJwjPX4nQ4fE1cN/8Am8ui9Xds7suo6tLWtqcNjuidvhzjuUSdKUM+Yv8AC4+liPZWUtj1921dnebK1k4IAgCAIAgCAIAgPL3iMEkgAbScESbdkYTnGEXKTslznNqcpF+EeA6RH5NP6+RUqFBLOXgUeJ4VlP2aGS6T+i+r8GjQdvOJJ2k4nzW9bCpktcnm3rfOfXGS/wBzF/TZ/wAQrE442kAQBAEAQBAEAQBAEAQBAEAQBAEAQBAEAQBAEAQBAcbObNimznj4OojDrei9vJew87X7t2Gw2xBXjSaszKE5QlpRdmURnto7qc1ryC81P1rBiwfzGer94cn7twFGnRaziXmF4SjP2auT2832IaRrf7+R3LRexaOKl+fI3KbKDosH3cOf1h/2/PvWmdGMvdye4scNwnVpezV9qO3/AKXn8+1nUhlbMLtII7P9wUWUXF2ZfUa1OtHTpu6/Pyx7XhtCAIAgCAIDSqsotiuG8p3ZsHef02rdCg5ZvJFXiuFKdJuFP2pbl2v6K76uc5ksjpzd5vzDYB3D/SpUUoq0Sjq1alaWlVd+rUl2L6u76zPk7J8uVJGxQRvkkdsYwXPaTuaBcXJsBvKzjBy1EaviKdGN5vzZdOZGiaLJ2rNXak0u0RDGJnff96e/k9htdSoUlHtOfxOOqVstUdnmWcBZbSEfqAIAgCAIAgCAIAgCAIAgCAIAgCAIAgCAIAgCAIAgCA/CLoCsM9tEseUNaag1IZNphOET+fVsPqnd3Jw2C5K1TpKXaTcLjqlHLXHZ5FL5RyfLkuR0U8b45G7WPFj2EbiDjYi4POosoOOs6ChiKdaN4PzRrscYzrNJB5xv7xvWDSaszfCUqctOm7P59q5/y1jo02UwcJLNPS9U/wDXx81HnQeuOfzLnDcLRdo1/Ze3/l+Xfl1tnQUcuAh6EBhqaptMOUcTsAxJ7gs4U5T1EXE4ulh1ebzepc77F9dS5zlVNY+pw9FvMDie936D8VKhTjDrZQYnHVsRk/ZjsWt9r+i7G2jXA1e5bNZESUVZZIm2ZGjiozo1ZH3gpjY8K4cqQfy2HaCPWPJxBGtiFvhRvnIqsVwmo+zSze3m7tvy7S9c282qbNmPg6aMNvbWeeU95G9zzid+GwXwAUlJLJFJOcpvSk7s669MQgCAIAgCAIAgCAIAgCAIAgCAIAgCAIAgCAIAgCAIAgCAIAgOPnLm1T5zR8HUxh1vReMHsPO1+0bsNh3grxpNWZlCcoS0ouzKIz20d1Oa2tI281NieFaMWD+awej94cnDHVvZRp0Ws4l5heEoz9mrk9vN9iGrQWpkp6h1L6OI6J2eB9X8uxYThGevXtN+HxVXDZU3ePRerufNvXVznUgr2SgknVIFyHYW/QjuUaVGSe0vaHCVCpFtvRazaeVvo11q6NSpykX4R4DpEfk0/mfIrbCglnLwK/E8Kyn7NDJdJ/RfV+DRo2xJNyTtJxJ8Vv6iqtm5PNvW3m33m3kvJsuV5RDTxvkkdiGs5t5JODW4jEkDELKMHLUaa+Jp0Veb7ucuzMnRPDkrVmrdSeYWIj2xMPcf3p7SLbLC4upcKaic/icbUr5ao7PMstbCGEAQBAEAQBAEAQBAEAQBAEAQBAEAQBAEAQBAEAQBAEAQBAEAQBAEAOKArDPXRLFlG8tDqQS7TFsif3Afuj3cnsF7rXOkpdpNw2OqUctcdnkUvlLJ0uSpHRTxvjkbtY8Y23EEYOGBxBINtqiSg46zoKGIp1o3g/NGm8Xt3/oV4ucyqJNxvt+jPWxeGxuxN8ydGtTnNqyyXgpjYh7hy5B/LYdxHrOwxBAct8KHPIqMTwml7NLPr5u7b+ay9c3M3afNqLgqaMMBxc7a5553vOLjt7BsFhgpKSWSKWc5TelJ3Z1V6YhAEAQBAEAQBAEAQBAEAQBAEAQBAEAQBAEAQBAEAQBAEAQBAEAQBAEAQBAcjOTNunzmj4OpjDrX1XDB7Cd7HjEbB2G2IIXjSeTMoTlCWlF2ZR+dGiyryTMxsGrPHI/VY/WbG4E3s17XEY7cW3BsdmxaHQ2FvT4UTS4xZrZzlgZkaKocjas1XqzzixDbXijPYCPrCOdw3CwBxWyFNRIOJxtSvk8ls8yx1sIgQBAEAQBAEAQBAEAQBAEAQBAEAQBAE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7042" name="Picture 2"/>
          <p:cNvPicPr>
            <a:picLocks noChangeAspect="1" noChangeArrowheads="1"/>
          </p:cNvPicPr>
          <p:nvPr/>
        </p:nvPicPr>
        <p:blipFill rotWithShape="1">
          <a:blip r:embed="rId5" cstate="print"/>
          <a:srcRect r="51714"/>
          <a:stretch/>
        </p:blipFill>
        <p:spPr bwMode="auto">
          <a:xfrm>
            <a:off x="303120" y="4077072"/>
            <a:ext cx="4268880" cy="2512293"/>
          </a:xfrm>
          <a:prstGeom prst="rect">
            <a:avLst/>
          </a:prstGeom>
          <a:noFill/>
          <a:ln w="9525">
            <a:noFill/>
            <a:miter lim="800000"/>
            <a:headEnd/>
            <a:tailEnd/>
          </a:ln>
        </p:spPr>
      </p:pic>
      <p:pic>
        <p:nvPicPr>
          <p:cNvPr id="87043" name="Picture 3"/>
          <p:cNvPicPr>
            <a:picLocks noChangeAspect="1" noChangeArrowheads="1"/>
          </p:cNvPicPr>
          <p:nvPr/>
        </p:nvPicPr>
        <p:blipFill>
          <a:blip r:embed="rId6" cstate="print"/>
          <a:srcRect/>
          <a:stretch>
            <a:fillRect/>
          </a:stretch>
        </p:blipFill>
        <p:spPr bwMode="auto">
          <a:xfrm>
            <a:off x="1331640" y="1938139"/>
            <a:ext cx="2219325" cy="2066925"/>
          </a:xfrm>
          <a:prstGeom prst="rect">
            <a:avLst/>
          </a:prstGeom>
          <a:ln>
            <a:noFill/>
          </a:ln>
          <a:effectLst>
            <a:outerShdw blurRad="190500" algn="tl" rotWithShape="0">
              <a:srgbClr val="000000">
                <a:alpha val="70000"/>
              </a:srgbClr>
            </a:outerShdw>
          </a:effectLst>
        </p:spPr>
      </p:pic>
      <p:sp>
        <p:nvSpPr>
          <p:cNvPr id="87046" name="AutoShape 6" descr="data:image/jpeg;base64,/9j/4AAQSkZJRgABAQAAAQABAAD/2wCEAAkGBxQTERUUExQWFRQWFRgWGBcVFBcWFBUXFBoWFxcYFBcYHCggGBolHBcVITEiJSkrLi4uFx8zODMsNygtLiwBCgoKDg0OGhAQFywkHBwsLCwsLCwsLCwsLCwsLCwsLCwsLCwsLCwsLCwsLCwsLCwsLCwsLCwsLCwsNzcsNyw3N//AABEIARMAtwMBIgACEQEDEQH/xAAcAAABBQEBAQAAAAAAAAAAAAAEAAECAwUGBwj/xABAEAABAwICBwYEBQIEBgMAAAABAAIRAyEEMQUSQVFhcYEGIpGxwfATMqHRI0Jy4fEHUhQzYoIVJEOSssIWY6L/xAAZAQADAQEBAAAAAAAAAAAAAAAAAQIDBAX/xAAjEQEAAgICAwACAwEAAAAAAAAAAQIDESExBBJBIjITUWFC/9oADAMBAAIRAxEAPwDxxJJJAJJJJAJJJJAJJJJAJJJJAJJOkgGSTpkAkkkkAkkkkAkkkkAkkkkAkkkkAxKWsmcmhAPrJSlCcBAJOlCkAgGhKFIBShAQ1U4apwpNYgK4S1UVhsE+oYpsc+M9VpdHOMlr0eyOLcAfgVBzagOe1VGF0FfstiW503Dpf7fVZeJwL2fM0jmCMuaACTK0tUC1ARTpQnAQDQlCdJAMmUoTIBkkoSQECnCaFIIB04CQCkAgFCkAnDVMNQSOqpBqmGqxjEwfC4V1R7WMaXOcQAAJJJ3L1bst/TmlTaH4uKjz+T/pt4H+4/RF9geyrcPTFao38Zw2/kByA3GMyunrVVnNmlalSoU2DVY1rWiwDWho8ArA4IN2JvAufJQNa2fhuUezaMctH4o2oLSGj6NZsPY09BKH+Md8hSbUKXur+KXnfajsLqd+h3mT8pzC4R1Ahxa4EHjmIXvNapBnMHMLz7tvoyH/ABKbDBHeIFttyfBaVvvhlfFrlwJao6qIfSj9lUQrYKiEytIUCEGgkpEKMIB0kySAiFINSAU2hBGDVY1qk0KxrUwiGqxrFY1itbTQNqmsXU9gdCiviQ53yUoeeJnuDxv0WA2mvUf6d4MU6IJF6jg48hOqErcQdeZdZXfqiDZZtWtOWXuyJ0wZIAQM5Bc15duKv1UKhBVzHb1W9on7K2kJXPMy7KxGkyUtZTDE+pFrJ7kagK9qqovvqkfY8FfWQhcQUovOxakTVxv9Quy/wYxFJv4dQ96Mmu2eN1wrmr6Ax2FGIwVSkfzMI5H8rh1heEYikQSCIIseYXoUncPIvXUgnBQIRLmqpzVSFJCiVaQokJGrTKRakgJNCta1M0K5jUyJjFcxidjEQxieiQYxXsYpspohlNMlbKa9R7M1P+XpHc39l50ymu70HVijTBta3KVGTiGmLmWxpOvOWe37LOwleZHmoY1/ei/ver9HskklcVp3L0qRqohrZ2qyk0gqNR1rK7D1NhsdsKW2+FrXdFI3/gJxn19EweCEEGxAGe5ZlQ5rXrUgbrNxlOOpUTDSJjTV0RV7padoXkHa3DamLrNGWvI/3AHzJXqej6wDSTsBXlun63xK9R4uC4/ZduHp5Xk/swntVLmox7FS9q2c4VwUCr3hVOCAqITpykka9jVexqixqJptVQmUqbETTppqTEVTYqgip00QympMYr2MTTtZgKALu9OqAXGM4AldDo51PF9zvUyyBqkwY2Fscll6LIDjO1h+kH0R/wDxelTxrRqwX/h6079kc1y5p/PT0PGpH8U2+7H4vCupktYS8Rk896eDvusivpJwn5mBsAzA6zuW7Xrh1UwTfd0RT9Gsfd7Q+1pJIsdqw3uXTETEQ4hmn6mvqMBk5aznXyFpNzdG4fT1dvzsBIz7xmBwXZUcHTBksbIGcbtxWTp3DMLSabQahsCAqnWkxFti9C6YZWaDMEi87DxOQQ+P02ylI+ciZLbgdRt4IHsgxzC9rm2tHhCIwuig8VA5suFQxBzYflJ42+ijUba86Rwvaym+153EeqLdjg5txbeLhCjslRvBcCQbE3aTFwI4ISlhH0H/AA3XkEt3RknasfEVmfq7SmI1MPUIzI1R/u/ZcFVYu50xgG06AYdcuLfiaxI1Q5oEtA3XsuOqMXVh16uDyYmLbn6zajUO9q0KjELUatXOCe1UOCLe1UPapUHISUiEkAdTaiqTVVSCMpNVJW0moumxV0moqm1UmU2MVzWpMarWhMkqNiPdjmqsfQIrsq6shoOsdxIIB5K4BW4p7n0wxpEiRG+cvBc/kV/6h3eHk1uk/RNC7zORgdF0dFkgFryPBc3hzYGZsLrTw2KtC4npRy2nF0XeLb2/usuhpKXvaHCW2BiLkT6hWVsVYLC0voMViXsJY87WkiY3wqgtOl0UASG2mLmbSmrVnUzrNEiYImJ/dc5oLReLp2c8au+ZPgugwuDgO13ufO+ABO4BORE7GvxMtlzHcDAMciCgq41u+RsgSL5qGh8UQHMcZLCW9Bl9IRLzLmjYSFEz8P1hndqcRq0oOZAaOtz9PNcPUaug7R4r4lYx8re6N1s/fBYtQL0MVfWrx/Iye9+Oo4Z9VqEqNWhVahKrVcsQFQIZ4RtQIZ4UyoK5JSqBJI2jSajaIQ9EI2k1XCRNJqKY1D0gi6YTQsaFYFFoU0yOlQBfVZSa3Wc83GwNF3E9FIsNptKfQOJFPSNGcntey+9wt5fVRa0dNKVnexJaAdUWGwbldo6gS58nIT9FHTbPhVzum3I3H2RWHfB1hk4QV51o1L26TuNqdO4CtANF4Grm12R5EZLHwmk8SwkPYREQQ3Wad9wV1jX6+uNziFXhsPFjdOsr9f8AWf8A/IntadZgMbg+Tabd1Ph9NVagltF8bzAbfdN/ouhqGWgFrfBQbThp5eSdiiGJhGO+KXRAc0Hq3unyCs0jjdTL5iDHCbT4SjWQKY2QJJ+q5rF1tdxPhyVYKe9tz1Dm8vN6V1HchXhUVAiXBU1AvQeQCqBB1mo+oEJVCSoZ9UIWoEbVCEqBSYSoknqhJSpq0UdRQmFpFxhoJPBbOF0Y85jV5qtxCdbRpBG0KJOQRlDRzW535q01oEAeCmckfFRj/tSzDbz4fdSYW6zRGZOfCT6Kl9TiqWPOu0fq8iPVZzaZXFYhoYiCc/2WDplpDmvae9TcHAje0g+i2On7IXE0pB9/ylBy6LTgbXwzK4zLQehHofVZuhMRLQHWVnZ0k4d1LPUJjkb+qw6rixxblex3HcUZce/yhtgzev4y6nDY4NqOac581ptIcRC87xeIfrB7TfI9EZgtO1G2LXdFz+ku6uWr0PE4fVDSDO9UPqjLfZc3R048izHDnYJVMa9rTUIOYbP5QXZBKazM8HbJWI5kXp3EwBTbtu70Cw1S9zjUcXG5vKIaycrrsxTFY08nP7Xt7K3Kl6ve1UvW7nC1UJVCMqISqkcAaqEqoyqg6ilQWqknqBJSp6ThqTaYAa0AecpGpnMA/wA/sqtb3kkRPvr6rFqka3FUl0zKZzDI8U7GWPLdlJQEXMVDXRVA/wDrceUlgRLs498IWTjsQaNfXcJpubqFw/ISZk8LJhs0ak5yLcx18VOqJjLPl4qrCukZzxAkb7KeKtA2x76oDQ7L1Q3E6piHtI6iCI6St7TnZNlYEts5cXRrljmvH5SDnuzvxEr1vDPBA2g3C6cXMallfiXjOlNH1MM8Nqjumwd72o3CURInZmvUtMaGpYmmWVGyCOo4hcPX7JYii5oaQ9k6uvIBAAsXA7YEWWWXFPx0YM0RxYDi51mU2CXPPg0XJO7d1C6fT2CAwZA/6Yp+LXN1j9SrtDdn2tcajjrOA1YtAvPjMHoFpaXw2vQqs/upPHUtMHxVYceo5Rnye1uHleL+YewiMPUjK48FS867Qc+PklRzjPy5rCRDSscxmh6+EBEttzTU33gi30V9Pl9U4mY6KaxPbFxDCDBQNUrpcRQa4X8ft9Fz+PwxYb5bCtq32ymumbVQlVFVShKiZB3p1F6SlT0BsxfNTe6dm33mqxlOVvJPOYt0zWTRYWEblNgz5fVMXXFrKTHeV7INEsVOIohwhw7pF5RDjzj9wgMNitaq+m4Q5kObxadvQoJDRmGdTlszTHyO/M3e0jaNx4o2ozMxxzz3yrAb32pyN+yyAHdTt9V6N2WxGvhqZ2gap/228oXnhPSDu+i6zsDiP82kd4ePI+QW2GdWRfp2bCvFe3van/F4p1Om78GgSxpBs9353242HAcV7HVdaN/ltXz52gwrcPj6zG2YXmOE39Vpm368L8aYjJG212A0xiaFUvAc/DNdFcXMBwEO5tifFezEhzZBkOEgjIgixC4/+lmCZ/w0mJ+LVqF3ECKY+jfqtTs640XvwjjPw4dSJ20nZN5ty5J441VGWd3lwFFsSMtVxH/aSPRSdTvI/n3KeqIrVm7qr/8AyP3VpG73C5bRyuOlbW9ERS8bKlzMiIy9yrafG3NSa7mqqtMPBBAKsIEHakLe8tnVAcnpjRpp3F2/Uc1i1Cu8xjA8Obs1TPU29VwVYQSDmLLWtts7RpQ8pkzikmT0Ki6PP0uqajodwKdnL3P8J9IN7mttA87H0WaxFIzG0JwNp5b8vYQ+AqSB0+3oiyIN/wCfFIyElZelhqVaVYZA/Df+l/2cAtagdg/hD6SwwfTez+5pH2TC74V7p3A7pQmisQX0gT8w7rhuc2xHjBRYP36pAoiOOaL7OVnNxVMggS7VvkQ61/ohH3Bv4777VGnVIcHDMERwi/NOJ1Oyl6k8EzOYXgv9Qac6SqAHaJ6tavfqdYPpNqjJ1MO8RK+eawqYrGVHMa57nvJhoJtsyytC2y21CsGOLW5eif0cxjW062Fc7vB/xmA56rgA+ORaD/uK7rG6OD3NqC1RhseG0HgvGv8Ag+OwlSniW0XA0zObcsiCAZggkdV7XobHtxFBlZny1GNdBzEi4PEGR0Tw33B+TjrW349PLNNUTTx2Ib/rDhye0O9UzBut57Fq9vqGrjKbxb4lKDsvTcfrDvospjs/RZZP2RXoz3RFp9MrkKYINxlOfTYrCy0H3z4qss3W4ZFQo4qdJSc/+fJCVakvgbfBXkwAPf7oBsM+XVJ2RlyB9VxWnWxWfznxXYaMcS6of9UdBA9FyXai1c8QD5qq9psyCUlCUlaHoVE3iePHaiYlsHaCEGxxtujgiaVWwA9ys1srRVUh5btBI4WyW9Vzz39Z5LmcWdTFjYHweFrH0XSfEkDdH399UHCLB12WUqjr++HvomYfLLZxUcSM/wCUgFoD4da3yVb7hrtF/Fo//KP1re9vsoXFUiWSM2w5vMX+uXVXYd4cGu2EdYOXmgHsJ6KJME+KlFo3Hzy4Kt7tw49Ew73s5iy7APbtYHt5d0uHmvGtGirh5xDmuq4cgD8Ko6mwE3AqlkEEXEZSc16j2NfrfGpZa9O3AgEeTl5BhqmIovrUWPIaXOY9ubHgEi7eiu2prGxStptqG9pXs2yro84+jUe3VN6TnF4pxY9896Yldd/Q/S0062Fc8Es1alMbS1478cAY/wC5eYuwzwwt+IQ05tBOqeYmDkPBFdicccJjqNaTq62o/jTf3XeFj/tCVLRE9rv4+SO4eqf1KbAwz8vxXsn9TdYf+BXNDmLrqP6mXwNN/wDbiWOn9Qez/wBlyQMwTef3VZe2VOhrCPVReLEpqYsDs58kzv48o81ksJRs6T72Iokke9ijUp7doTgd13CUBTogdx363eZXM9sKXea7p9vVdHol34c75PiVmdo6WvTcIuBrDjGcdJTjtM9OLKSiUlaXojM/fverZj379hMGZZZ5J3Ntl7ChTG7UNhtOoLatQSdsOt5wtzB1JYNvqsntK3Ww1S2QnlF/MI7RDwaY5AoA+jwUMR8xg+7J6UT4KmtGuTP8jekYumO7bpHj0QOAdBfT3GR+l0ubHCdYdEXTjVtu2oHEnUr03bHg0zznWZ9ZHVMNAA2mBaCoCx9fptVlue2/mFEtm+U2z8kgO0DivhYmm7Ia4af0v7t55z0XF9oKIbpDEtbkKz/qZXT02xn79+q5zSXajGUqtQ09Wk19Rw1xSZrOdZxl7gTN0+400xZP47bVV8BVDNc0qgZMaxpuDZ3a0QhMDoerWc4MDRqiTrvayBfOTwK7DRWiBjqf/M4uu8luuWvdDADrAVABn3m2G2J2rlsHhWltavQZSe+iHfGp1W6wLCXTVoNOTQAJBkgZLPXyHRfyrW509B7TaztAw8tdUp/D1ix4eJY8R3htiD1XO4CprU2mNnv1Wz2fwtB2iawoG1Wm6q6nMhj2wHta03AHd3rndB1JZG5w8Ct7c1iXFH7S1KRG23HNWOFhfM/VURnszU3HJZqKq+3P3KhWqRSJtl5blOq3h/Cz8bV/DczfbxtbxQFujXfhNn+30TMp67oNxBHiphsMA5KhlQiwzJ9++KCef6QoFlR7P7XEeBsktftjh9SuD/e0HqLH0SWkIdeBb1TvYVCg+3M+/VXvIKhTL0x/kVJ/tcpaBEUm/pCjp0xQq/pKs0I78Jo4e7oDTpm07vDwlBh0k3RbsjxGXJCYfPKZt5JGPOXS0dfugtL4UvpOA+YDWb+pt2nxCNf9EzRs5ZoCrRtdtSm1+UiY2gixHjKInMcJEWWRgHfCrvp/lfL2br/OJ5wepWrq24ZICTXdNYdZ2Lj+0pqNrkA61NwDtR12SQA62w90XEFdg7I+Mm2zdtvKwu1NP5H8Y8RPojel46xa0RLn8TTqVDrvfeA3k0DVDRGyLIRuEIMhxB4WK2GNJFgTyBK0KPZHFvgijAP9z2NtvgmVHvLvt4+KoXsHUbRx1JzvleTSdORbVGqR4wj8BRNHFVqBPyOLecGAeohZ2k9AV6FM1Hmm3VIyrMLgTkQAVqaZxAOkviDKvSp1bG0vaJ53BWtZ3WXFmrSLR6tTWvxn7JSLbPfBJ4v9N6WqNg6/bwUM1rxbZuWbjMOAQYGYJO8C6PY7fnnZCYp/0i5KYRqu8EsG25du3qh7pNrq+o8NpjebZoJz/be4ou/WPHVPonU+2TPwKZjJ5+oKSuOky2cI8FoT1KZzCDwDoMRt9+q1KjrZezxUm57T1U/4eps7vjK0tCHVpt5D35rO7Vf5BO9zR4laOhvkAJ/L79EAdiKkN5zbeq8FvnO37KT2E8oMdVZhwIHPbtzCRpuud6kDmOGyPNRIk52Tt9UBmaWaY12jvMOsOIiC3mQStHCVtZocMiLZiRE5bFRX4iw/bJUaMHw3upnKC5nIzI6H0TDTafEQoYgVSC2hqmoTqsD2gtl1tttuZ4Kc7TH19lO4mARYg5jZxhI3G6W0JiMO9tLEPDdYG+uSy0SDxuPEISvgmF3w31RrNpa7HGS1xIltP/STa/FF6a0nicY8OxDhLAWgAQBe9t6zK+EJcS5xJOZNyeZKe4/tcYMk86bvZfR+DAH+LYxpeXta5znT3dXW7odqxcgGJkTuQeMxwccO9p1hT16GtbvClUJaSBa7KjclmVMGCLkm0dBkhGnVBbudreIg+Q8EV7nnsr47ViNw9ObUloOyB7+ihGY6qnRlXXotJ/tGXJWHORsv4KUpk++aFxBz5eKIB+soes2bphXhQJk2ATUgXvk/KEzrtg2bAPNVOxcQ1gTJX2yo62GBE91zbfROrWPJa4OMxHS6SN6LSlhGt19yisa92rZZjnGfD7XWnQbLXSb7PBAczp/EktY3e8fS61tHViGjZbyWDp+fi0wd5+i1sA6QEw3WVbdFOgbt25+iGovy5cETSd5H2ISNdqEn2VIHbuPVRD/BWPmBHP8AjftSAd19kqnHAiKg+amZ4lp+YcbX6K2fdrKw2kGMvOyYXNqSPLqlH2PTbCC0fImn/YRqztafljy6I4CDfn19z4pByeIpH47w1pJmYaJzvsQ76Ljk0xvgx45LrKPxzXFKliv8NTeO9q0wXvJsQH6siwH5uizO0fZqhQxDKFSoQazNdj5BLKjiGxWO1nEXuVGo3p2R5NorrRU+yGIMFxo0wRM1K7G28VzeltFiiZ+Ph6kkt1aNZtRwIE3A2ZiV02H0dT/xdPAY6hRpACG1qILXOm7XCoXd8O3kG65jtlodmFxb6THFwbqlpkOEO2EjP91VI12wy5rXh0XZCoHUdU7JH8rWdOUbNgnmuW7G1CHuYeBXYFk/sTvtKcsoC06221/ce96aoE7tuVj72Kiu8QkbLqPMxn7yV7GkNDWXec3RZo4qsPYDJJJnIJ2aSZ8psJz3KkiGjV1Q2d5I+ZxjMcElNmJoNJLn609EkjBbii9EuJcRsgJJJkye1lMA0yBfX82kqODOXXyTJJj62aHorqZsfe0pJJGOw9yOvqrWCc/d0kkgDbfx+ynhz3h09EkkBTVMVWnex09NWPMo9n5Tw/ZJJMQ5rthXc1lItcWnXJlpgyBIyXM43FvqnWqPc90ZuMpJKqplXUxDnABzi4NENkzqjcJyHBB4ptkkkxDoezTvxmcRf6Lt9cyL7UklFuzgLi3X6eqBxBsOiSSSmDXMPMKim3Wde6ZJUh0VHR1LV+QZDmkkkg3/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7047" name="Picture 7"/>
          <p:cNvPicPr>
            <a:picLocks noChangeAspect="1" noChangeArrowheads="1"/>
          </p:cNvPicPr>
          <p:nvPr/>
        </p:nvPicPr>
        <p:blipFill>
          <a:blip r:embed="rId7" cstate="print"/>
          <a:srcRect/>
          <a:stretch>
            <a:fillRect/>
          </a:stretch>
        </p:blipFill>
        <p:spPr bwMode="auto">
          <a:xfrm>
            <a:off x="6048164" y="1848357"/>
            <a:ext cx="1551403" cy="2232248"/>
          </a:xfrm>
          <a:prstGeom prst="rect">
            <a:avLst/>
          </a:prstGeom>
          <a:ln>
            <a:noFill/>
          </a:ln>
          <a:effectLst>
            <a:outerShdw blurRad="190500" algn="tl" rotWithShape="0">
              <a:srgbClr val="000000">
                <a:alpha val="70000"/>
              </a:srgbClr>
            </a:outerShdw>
          </a:effectLst>
        </p:spPr>
      </p:pic>
      <p:pic>
        <p:nvPicPr>
          <p:cNvPr id="18" name="Picture 5"/>
          <p:cNvPicPr>
            <a:picLocks noChangeAspect="1" noChangeArrowheads="1"/>
          </p:cNvPicPr>
          <p:nvPr/>
        </p:nvPicPr>
        <p:blipFill>
          <a:blip r:embed="rId8" cstate="print"/>
          <a:srcRect t="19551" r="38920" b="47863"/>
          <a:stretch>
            <a:fillRect/>
          </a:stretch>
        </p:blipFill>
        <p:spPr bwMode="auto">
          <a:xfrm>
            <a:off x="3706564" y="679826"/>
            <a:ext cx="5266338" cy="501556"/>
          </a:xfrm>
          <a:prstGeom prst="rect">
            <a:avLst/>
          </a:prstGeom>
          <a:noFill/>
          <a:ln w="9525">
            <a:noFill/>
            <a:miter lim="800000"/>
            <a:headEnd/>
            <a:tailEnd/>
          </a:ln>
        </p:spPr>
      </p:pic>
      <p:pic>
        <p:nvPicPr>
          <p:cNvPr id="13" name="Imagen 12"/>
          <p:cNvPicPr>
            <a:picLocks noChangeAspect="1"/>
          </p:cNvPicPr>
          <p:nvPr/>
        </p:nvPicPr>
        <p:blipFill rotWithShape="1">
          <a:blip r:embed="rId9">
            <a:duotone>
              <a:prstClr val="black"/>
              <a:schemeClr val="accent3">
                <a:tint val="45000"/>
                <a:satMod val="400000"/>
              </a:schemeClr>
            </a:duotone>
          </a:blip>
          <a:srcRect l="19008" t="51969" r="58855" b="33266"/>
          <a:stretch/>
        </p:blipFill>
        <p:spPr>
          <a:xfrm>
            <a:off x="67963" y="179337"/>
            <a:ext cx="2880320" cy="1080120"/>
          </a:xfrm>
          <a:prstGeom prst="rect">
            <a:avLst/>
          </a:prstGeom>
          <a:ln>
            <a:noFill/>
          </a:ln>
          <a:effectLst>
            <a:outerShdw blurRad="190500" algn="tl" rotWithShape="0">
              <a:srgbClr val="000000">
                <a:alpha val="70000"/>
              </a:srgbClr>
            </a:outerShdw>
          </a:effectLst>
        </p:spPr>
      </p:pic>
      <p:pic>
        <p:nvPicPr>
          <p:cNvPr id="5" name="Imagen 4"/>
          <p:cNvPicPr>
            <a:picLocks noChangeAspect="1"/>
          </p:cNvPicPr>
          <p:nvPr/>
        </p:nvPicPr>
        <p:blipFill rotWithShape="1">
          <a:blip r:embed="rId10"/>
          <a:srcRect l="31737" t="55906" r="41699" b="15547"/>
          <a:stretch/>
        </p:blipFill>
        <p:spPr>
          <a:xfrm>
            <a:off x="4933717" y="4077072"/>
            <a:ext cx="3995294" cy="2413823"/>
          </a:xfrm>
          <a:prstGeom prst="rect">
            <a:avLst/>
          </a:prstGeom>
        </p:spPr>
      </p:pic>
    </p:spTree>
    <p:extLst>
      <p:ext uri="{BB962C8B-B14F-4D97-AF65-F5344CB8AC3E}">
        <p14:creationId xmlns:p14="http://schemas.microsoft.com/office/powerpoint/2010/main" val="3855921494"/>
      </p:ext>
    </p:extLst>
  </p:cSld>
  <p:clrMapOvr>
    <a:masterClrMapping/>
  </p:clrMapOvr>
  <p:transition spd="slow">
    <p:pull/>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noChangeArrowheads="1"/>
          </p:cNvPicPr>
          <p:nvPr/>
        </p:nvPicPr>
        <p:blipFill>
          <a:blip r:embed="rId3"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pic>
        <p:nvPicPr>
          <p:cNvPr id="2" name="Picture 21"/>
          <p:cNvPicPr>
            <a:picLocks noChangeAspect="1" noChangeArrowheads="1"/>
          </p:cNvPicPr>
          <p:nvPr/>
        </p:nvPicPr>
        <p:blipFill>
          <a:blip r:embed="rId4" cstate="print">
            <a:clrChange>
              <a:clrFrom>
                <a:srgbClr val="FEFEFE"/>
              </a:clrFrom>
              <a:clrTo>
                <a:srgbClr val="FEFEFE">
                  <a:alpha val="0"/>
                </a:srgbClr>
              </a:clrTo>
            </a:clrChange>
          </a:blip>
          <a:srcRect l="5390" t="10132" r="5390" b="6144"/>
          <a:stretch>
            <a:fillRect/>
          </a:stretch>
        </p:blipFill>
        <p:spPr bwMode="auto">
          <a:xfrm>
            <a:off x="0" y="1700808"/>
            <a:ext cx="9036496" cy="4869161"/>
          </a:xfrm>
          <a:prstGeom prst="rect">
            <a:avLst/>
          </a:prstGeom>
          <a:noFill/>
          <a:ln w="9525">
            <a:noFill/>
            <a:miter lim="800000"/>
            <a:headEnd/>
            <a:tailEnd/>
          </a:ln>
          <a:effectLst/>
          <a:scene3d>
            <a:camera prst="orthographicFront">
              <a:rot lat="0" lon="0" rev="0"/>
            </a:camera>
            <a:lightRig rig="chilly" dir="t">
              <a:rot lat="0" lon="0" rev="18480000"/>
            </a:lightRig>
          </a:scene3d>
          <a:sp3d prstMaterial="clear">
            <a:bevelT h="63500"/>
          </a:sp3d>
        </p:spPr>
      </p:pic>
      <p:sp>
        <p:nvSpPr>
          <p:cNvPr id="4" name="3 Rectángulo"/>
          <p:cNvSpPr/>
          <p:nvPr/>
        </p:nvSpPr>
        <p:spPr>
          <a:xfrm>
            <a:off x="0" y="332656"/>
            <a:ext cx="9144000" cy="144016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11 CuadroTexto"/>
          <p:cNvSpPr txBox="1"/>
          <p:nvPr/>
        </p:nvSpPr>
        <p:spPr>
          <a:xfrm>
            <a:off x="1619672" y="644495"/>
            <a:ext cx="316835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7200" b="0" i="0" u="none" strike="noStrike" kern="1200" cap="none" spc="0" normalizeH="0" baseline="0" noProof="0" dirty="0">
                <a:ln>
                  <a:noFill/>
                </a:ln>
                <a:solidFill>
                  <a:srgbClr val="219EEB"/>
                </a:solidFill>
                <a:effectLst/>
                <a:uLnTx/>
                <a:uFillTx/>
                <a:latin typeface="Calibri"/>
                <a:ea typeface="+mn-ea"/>
                <a:cs typeface="+mn-cs"/>
              </a:rPr>
              <a:t>………</a:t>
            </a:r>
            <a:endParaRPr kumimoji="0" lang="es-ES" sz="7200" b="0" i="0" u="none" strike="noStrike" kern="1200" cap="none" spc="0" normalizeH="0" baseline="0" noProof="0" dirty="0">
              <a:ln>
                <a:noFill/>
              </a:ln>
              <a:solidFill>
                <a:srgbClr val="219EEB"/>
              </a:solidFill>
              <a:effectLst/>
              <a:uLnTx/>
              <a:uFillTx/>
              <a:latin typeface="Calibri"/>
              <a:ea typeface="+mn-ea"/>
              <a:cs typeface="+mn-cs"/>
            </a:endParaRPr>
          </a:p>
        </p:txBody>
      </p:sp>
      <p:sp>
        <p:nvSpPr>
          <p:cNvPr id="1034" name="AutoShape 10" descr="data:image/jpeg;base64,/9j/4AAQSkZJRgABAQAAAQABAAD/2wCEAAkGBxQHEhQTEhQQFhUWGBcYGRYTFBwVGxkbGRoYFxUbHBYZHCghGB4lGxgUIjEtKCorLi4uGB8zODMsNy0tLisBCgoKDg0OGxAQGzclHyQsLCwyLDcxNCwuLCwsLDQsLDQuLDQsLDA3NCwsLSwsLC84Lyw0NCwvLCw0NDIsLCwsLP/AABEIAJ8BPQMBEQACEQEDEQH/xAAcAAEAAgMBAQEAAAAAAAAAAAAABgcDBAUCCAH/xABEEAABAwIBBgoGBwgCAwAAAAABAAIDBBEhBQYHEjFBExciUVJTYXGBkTJCkpPR0xUjYnKhscEUM0Njc4Lh8LLSNIOi/8QAGwEBAAIDAQEAAAAAAAAAAAAAAAQFAgMGAQf/xAA6EQACAQICBAoJBQEBAQEAAAAAAQIDEQQhEjFRoQUTFUFSYXGBkdEGFiIyU7HB4fAUYpKi4kKC8TP/2gAMAwEAAhEDEQA/ALxQBAEAQBAEAQBAEAQBAEAQBAEAQBAcfLedFJkLCeZjXWvwYu955vq23dbttZYylGKvJ2NtGhUrS0aUXJ9SuQHLWlh8nJpIA0dZUYnttEw2G6xLvBQ6mOgvdVzo8J6LYipnXkorZrflvZCK3OCrr3a8lVUl27VldEBt9FsZa1px2gX7VEli6rd72Ojo+j+Bpw0XDS628/pbusd/I+kqtydhJwdQ3mk5D+z6xg2d7XHtW6njmvfRV4v0Upyzw87dTzXjr+ZO8j6S6Kvwkc6nd/PADe08KCWAfeLT2KbTr056mczi+CcXhc6kMtqzX277ExjkEoDmkEHEEG4PcQtxXHpAEAQBAEAQBAEAQBAEAQBAEAQBAEAQBAEAQBAEAQBAEAQBAEAQBAEBXecWlykyY58ULZJpGEtNwYow5ps4F7mlx3+i0g22rXOqo9ZNw2AqV30Vtd91k2/zMgeVdINXl/WHDcGzoU4MWFza7/TJtgbOAPMoFbFVeZWOs4O4AwLzlLjGtfMvDXvI+1obe283PaTtPeoMpOTu2dTSo06UdGnFJbErH6vDYEAQBAbeSspzZGOtTSyREm5DDySbWu6M3Y42ttBW6niakNTKrF8DYPE5zhZ7Vk/v33JhkbTMYbCqjbKOnByH+7dyXE8+s0disoYhvKcbHGYrgaEfaw9VSWxpp+NrPcWbmznLT5zxGWme5zWnVcHMcwtdYGxDgL4EYi47VJTT1FHOEoO0lZnXXpiEAQBAEAQBAEAQBAEAQBAEAQBAEAQBAEAQBAEAQBAEAQBAEAQHztlfRxlOonme2kcWulkc08NALgvJBsZbjAhRZ0ZOTZeUOEaMKUYu90jg01C/J5kjkGq9r3Nc3Wa7VLOQ4azSQbEHYVX4nKejsOx4EtPDuqtUm33L2fmmbCjlyEAQBAEAQHnJWZdblsPkpoOFYHubrCWJtjg6xa+QEYObu3hWdOm5wUkcJjMXTw2InSle6b8HmtzLj0P5v1Ob1POyqiMTnS6zQXsfcajRe7HOAxBUunFxjZnP42vGtV0o6rE+WwiBAEAQBAEAQBAEAQBAEAQBAEAQBAEAQBAEAQBAEAQBAEAQBAEBjqJhTtc9xs1oLieYAXP4ID5mkndVOdI/0pHOe7G/KeS52O/ElUNWWlNvrPrXB9HiMLTpvWoq/bbPeeVrJgQBAEAQBAWdoUrf/KgOy8cox2kgsfh2BkXmrXAyvBrYzgPSqjo4qNTmlHen5NFoqacwEAQBAEAQBAEAQBAEAQBAEAQBAEAQBAEAQBAR/LeelFkUlskzS8YcHF9Y8HmcG31P7rLCdSMPediTh8JXxLtRg5fLx1ECyzpWmnwpYWRDpzfWPt2MadVp8XjsUOpjor3Fc6PCeitWWeIno9SzfjqW86OhnLs+XjWvnmkls6INLyLAWkuQ1tmtuRfADCylUZSlH2tZQ8IUqVKtaj7tsudvmv361a2VizFtIIQBAEAQBARnSRW/sOTqg73tEQ/9pEbrdzXOPgtdWWjBvqJeAocfiadPbJeHPuKGVCfWwgCAIAgCAICV6Lq39jyjEN0rJIj4jhB+MbR4qbgZWm1tRy3pVQ0sNCov+ZbmvNIvRWpwQQBAEAQBAEBRNZn1XZIyhWRsn1mtml1I5m8IzV1yLDEPAbzBwHKHModfESpyuldHRcF8E0MbS0ZScZ609aavZ3XV2rWiYZG0rwy4VUT4j047ys8Wga47gHd6yp4ynLXka8X6OYyhnBaa6tfh5XJzkvK8GV269PLHIML6jgbX3OG1p7DYqSnfNFHKLi9GSs9hur0xCAIAgCAIAgCAIDnZXy7T5FF6iaOO+wOPKd91g5TvAFeNpK7M6dOdSWjBNvYs34EDy1pZa27aOFzjjaSfkNHMRG06zh2EsKi1MbTjqzL/AAno1i62dS0F15vwX1aILlnOqsy1cTTv1T/Dj+qZstbVbi8feLlCqYypLVkdLhfRzB0c5LTfXq8NXjc4zWhgsAAOYYKK23my9jCMFoxVkuYx1MZmaWg6pIte1+/eNyyhJRkm0acTSlVpSpwlotq19fbzrm6+skGYucsmZzJWsZHIZS0ku1m2DQQ0AA9rj49imwxqiraO/wCxzWI9GZ1paTqpZW93/RJ+Nio6iDzd8Vlyh+3f9iP6ov439f8AQ42KjqIPN3xTlD9u/wCw9UX8b+v+hxsVHUQebvinKH7d/wBh6ov439f9DjYqOog83fFOUP27/sPVF/G/r/ocbFR1EHm74pyh+3f9h6ov439f9HmbS5PE0uMEFgCdrt2POso47SaSjv8Asa63otxVOVSVbJJv3dn/AKNvTJlsNpqJjtZvDEynVBI5DGgtNsdswP8Aat2LTdOy5ys4AnThjFUqaop8zeby5r8zZVH0lHzu9h3wVXxE/wAaO65Vwu1/xl5D6Sj53ew74JxE/wAaHKuF2v8AjLyH0lHzu9h3wTiJ/jQ5Vwu1/wAZeQ+ko+d3sO+CcRP8aHKuF2v+MvIfSUfO72HfBOIn+NDlXC7X/GXkPpKPnd7DvgnET/Ghyrhdr/jLyH0lHzu9h3wTiJ/jQ5Vwu1/xl5G1kvLjKGeGUF945I34NIJDXAkYi2IBHit1CnOFRP6lfwrjcNiMHUppu9rr2XrWa5uovXSBnY/NVkDmMY8yvczlki1ml27uKsq1Ti4aVrnE8HYNYyuqOlo3vna+rPaiHcbFR1EHm74qHyh+3f8AY6P1Rfxv6/6HGxUdRB5u+Kcoft3/AGHqi/jf1/0ONio6iDzd8U5Q/bv+w9UX8b+v+hxsVHUQebvinKH7d/2Hqi/jf1/0ONio6iDzd8U5Q/bv+w9UX8b+v+hxsVHUQebvinKH7d/2Hqi/jf1/0V1lgOylVSVN2sMkhkLQCbF3pi5Owku7r9i01MSp39nX1/YtMFwLUwzharfRd/d5ude9z3fz5j2oh0J+xuMTg9hc142PY4scO57SCPArOFSUPddiNicHQxKtWgpfPuetEtyPpHrcm2D3MqGdGYar7WwAlZsxxu5rzt8JlPHSXvq5zeL9FaUs6E9Hqea8dfzJ3kbSdR11hNr07t/Ci7O20rcAO12qplPEU56mc1i+BsZhs5wutqzXmu9ImUE7ahocxzXNOIc0hwPcRgVvKsyIAgCAwVtZHQML5ZI42Da6RwY0f3ONkBCss6UqWju2nbJUOxxH1cdxzvcLkHcWtcO1R6mKpw579hb4TgLG4nNQ0Vtllu17iCZaz/rsq3AlEDDcatONU2PPKbvuOdpb3KFPHTfuqx02F9FsPDOvJyezUvPeiLnlEuNy5xuXE3JPOScSe9RJTlJ3k7nRUMNSoR0aUVFdSsFibwgCAIAgCAIAgCAIDSyvJqRkdIgfqfwBW7Dq877Cr4XqaOGcek0vq9yZbukTM+pzphyf+zhh4KJ4drv1fTbBq2vt9ByuKsHJWR86wOJjQk3Ja0Qnikyj0IPej4LRxEtpZcrUtj3eY4pMo9CD3o+CcRLaOVqWx7vMcUmUehB70fBOIltHK1LY93mOKTKPQg96PgnES2jlalse7zHFJlHoQe9HwTiJbRytS2Pd5jikyj0IPej4JxEto5WpbHu8xxSZR6EHvR8E4iW0crUtj3eYGiTKI9SD3o+CyjQkncwqcKUpQcUnmmubzJjp+dwVPSu3NmJvb7JJHiA5Z11eFtpF4KqcXiFU6Ofg03uuVoqM+phD0IAgCAIAgCAIAgCA2MnV8uSna9PLJE69yY3Focdg1m+i/wDuBW2nXqQ1MrcXwThMVnUhntWT8V9bk2yJpTqKWzamNk7emz6qTvI9Bx7gwKbTx6/7RzWK9FJrPDzv1PJ+K8kTvImflFliwEojebfVz/VuudwJOq8/dc5TYVYT91nNYnBYjDO1aDXXzeOreSZZkU+V8s5XknqZXTufLaSQNc9xc5gLjg25wbswFtm9V2Ii5tq/dzHY8EVaeFhGTpp3S9q3tK/zXVk+0ywzNnF2kEf7tG4qvlFxdmdfRr060dOm7r817H1GReG4IAgCAIAgCAIAgCAIAgMdHQ/TNbS020Pe0OH2XOAcfBjZFOwcbu/X8vxHK+klfRjoLmi/7Oy3KR9RgWVocGEAQBAEAQBAEAQEJ0xZM+kcmSmwLoXMlF92qdWQ+7dIsKivFkjCz0K0W9vzyKOyfJwkbTvtY97eSfxCpKqtNn1Hg+pxmGg3rtZ9qye9GwtZNCAIAgCAIAgCAIAgCAIDUrK1sF2+k7oj9TsA/wBxW2nSlLPUtpXYzH0qN4e9Lo+fMvnsTJLo9y7UwiZrZpGsHB6sbXEsYOXg1pwbuva17DBW2HeVr3Pn/C0IqamoqN75JWSt+ZvLsRxs9s2anN6d5njsyR7iyVp1mOuS4DW9V3Y4A4G1xitVWm02ybgsZTlCNPU0ku3sI6xxjOs0kHnG/sI3rS7NWZZQlKnLTpuz27e3b+WOhTZTBwks09Ieif8Ar4+ajzoPXHP5lzhuFov2a60Xt/5fl35dd8joqOXAQ9PxztXE4d6JXMZSUVdux44ZvSb5he6Mthr4+l0l4ocM3pN8wmjLYOPpdJeKHDN6TfMJoy2Dj6XSXihwzek3zCaMtg4+l0l4ocM3pN8wmjLYOPpdJeKHDN6TfMJoy2Dj6XSXihwzek3zCaMtg4+l0l4ocM3pN8wmjLYOPpdJeKJPoaofpHKj5rXbBG8hw3ONomjxDpj4K1wkLR/Oc4H0gxHGVXbNN7oq3zuWFpGzxnzbkgZTiA67XufwrHOtYtDLar22/ic+wLPEV+KSstZG4G4KWPnNSlZRS3//ABkQ4067o0XupPnKL+vlsOg9U6PxH4Icadd0aL3Unzk/Xy2D1To/Efghxp13RovdSfOT9fLYPVOj8R+CHGnXdGi91J85P18tg9U6PxH4Icadd0aL3Unzk/Xy2D1To/Efghxp13RovdSfOT9fLYPVOj8R+CHGnXdGi91J85P18tg9U6PxH4I8yaVK8A2ZRXsbfVSfOXqx7vmjCp6KU1FuNR3tsRb9RCzLFO5hxZNEWnD1ZG2OB7CrI4k+XKC9IZIpCA5jiCL7COS4Y/aa7zVRiab0suw+i8B4uLpNSdtUvFZ70/E3OGb0m+YUXRlsLvj6XSXihwzek3zCaMtg4+l0l4ocM3pN8wmjLYOPpdJeKHDN6TfMJoy2Dj6XSXihwzek3zCaMtg4+l0l4ocM3pN8wmjLYOPpdJeKHDN6TfMJoy2Dj6XSXij9EzT6zfMJovYeqvTbspLxPa8NoQGOedtOLuIH69w3rKMHJ2Ror4inQjpVHZfPsWt9xyqmvdPg27G//R8fV8Me0KVCjGObze4ocTwjWrezD2I/2ffzd131rUaoAZ2Lbm2V3s043eSLT0fZh1hjfJIxsIfqarZiWvIGsblgaS0Yj0rHA4c8yjBxWZz/AAhiYV5JQ1K+faXVVUzKtjo5Gsexws5j2hzXA7QWnAhbSvKmzy0Ph2tLk42OJNPI7kn+nIfRPY7DHa0Cy0zoqWoscNwjUpZTzW8qOuo5MnyOimY+ORvpMe3VI5sDtB3HYdyiyi46y8o16dZXg7nimqHUvo4t6J2eB9X8uxa5wjPXr2k3DYmrhsqbvHovV3Pm+XVznVpaxtTgMHdE7f8AI7lFnSlDs2l/hcdSxGSyl0Xr+661c0ctT6xDBsBaXd9xqj8z5LfhoWTl+fn3KnhrEaUo0VqTTfbfJfV/+TUstxXWQsgshZBZCyCyFkFkLILIWQWQsgsi7tAGTOApJ6gixll1Ab7WRA2Nt3LfKPDuU2krROZx1TSq22ZbzhaV6kVGUXgH91FFGR28qX8pQq/Hy9pLqOu9E6VqFSptlbwV/qRBQTrAgCAIAgCAIAgL+0fVIqcm0hHqxCPxivEfxYVf05aUU+o+Q4ulxVedPZJrwZRGlLJn0ZlWpAFmyFsze3hOU8+84TyWiurO5bcFzUoaOzzbItZaC0shZBZCyCyFkFkLILIWQWQsgsjHM248Rs7wsovM1Vopwt1r5o7tDU/tDATa4wd2EbfDf3FQKsNGVl3HV4HFcfQU5a1lLtWvuetdTRrVOU90dj9o+j4dL8u1bYUOefgQsTwsvdw+f7v+e7buXXzHPcS83JJPOf8AcB3LeslZaink3KWnN3ltf5kupWR3s1s0KrOl1qePkA2dM/kxt5xrW5R7GgnEXsMVuhSciBieEKdLJZv81svHM3RzS5sWktw1QP40gHJNrHg2bI9+OLsSNYhSowUdRRV8TUrO833cxMlkaAgCA42c2a9NnOzUqYw4i+q8cl7L7S14xGwYbDYXBXjSeTM4TlB6UXZlI55aManN28kV6iAXOsxv1jB9uMbQB6zcMCSGhRp0OeJc4bhNP2auXX5/ngQTB9j4gg/iCFozRa5SSa7U/qn9SRaP81jnhVCJxkEYDpJpG21gBg0AlpbrF2qBcbA47lupQTfUiux2KlThrvKTvfsf2SLU4lKLr6/24fkLdxMNhW8o4jpbl5DiUouvr/bh+QnEw2DlHEdLcvIcSlF19f7cPyE4mGwco4jpbl5DiUouvr/bh+QnEw2DlHEdLcvIcSlF19f7cPyE4mGwco4jpbl5DiUouvr/AG4fkJxMNg5RxHS3LyHEpRdfX+3D8hOJhsHKOI6W5eQ4lKLr6/24fkJxMNg5RxHS3LyJ1m5kSPN2njpodYsjvYvILiXOLnEkAC5LjuC2pWIUpOTbetlD52Vf7dXVT+eZ7e8RngmnadzB/jYqXFyvVZ9K9HqehgIX57vxbtuscpRy7CAIAgCAIAgCAuXQ7VcNQuZ1Uz2jucGy383u8irrCSvSR8y4fpcXj6nXZ+KX1ubWd+jumztmbPNJUsc2MR2hdGAQHOcL68bje7zvW6UFLWVtHEVKN9B2ucPiUouvr/bh+QsOJhsN/KOI6W5eQ4lKLr6/24fkJxMNg5RxHS3LyHEpRdfX+3D8hOJhsHKOI6W5eQ4lKLr6/wBuH5CcTDYOUcR0ty8hxKUXX1/tw/ITiYbByjiOluXkOJSi6+v9uH5CcTDYOUcR0ty8hxKUXX1/tw/ITiYbByjiOluXkamVtCtO2GQ081WZg0mNsj4tRzhi0O1YgbEi23C6cTEco17q7urrmXM7lJFuJB1hsu03GIuMW847eZRXl2l9FqpqfstJ25nsuvzcbVDRSZRkbFCx8kjtjGDWJ5zbcBvJwG9eRg5aj2tXp0VebLezO0PNi1ZcouDzgRTxnkj+pIMX7sG2GBxcCpUKKjrKLE8I1KuUclvZbFPA2la1kbWsY0ANawBrWgYABowAC3FeZEAQBAEAQBAQTPPRjTZw60sVqeoOJewch5+3HsJ+0LHnvsWE6alrJOHxVSg/ZeWzmNrRjmccz6ZzZTG6eV5dI6MktsCRG1ri0EgC5xG17l7GOirGutWdWekyYrI1BAEAQBAEAQBAY6mYU7HPdsa0uPcBcoD5jDzLynek7E95xP43VBUlpTb6z67g6XFYenT2RS8EfqwJIQBAEAQBAEAQFlaFKqz6qInAtie0dxe1529se79FaYCXsNdZwXpXStiIVNsbeD+5aqnHLBAEAQBAEAQBAEBVGcOiI5XyjJOyVkVNLZ7w0XkEhJ4QNaRq2ceVck2LjySFrlTUnmS6GMnRi1Hu6tfmWBm5m1TZtR8HTRtZf0nHlPeedzzid/YNwAWaSWSI05ym9KTuzrr0xCAIAgCAIAgCAIAgCAIAgCAIAgCAICP6QKoUeTqpx9aMx8+MpEQ2A73j/CwqS0YN9RIwlLja8Ke2SXiygFQH14IAgCAIAgCAIAgJfooqv2fKLB1kckdu3ky/lGfNTsBL2muo5T0spXoU6myVvFfYvBWhwgQBAEAQBAEAQBAEAQBAEAQBAEAQBAEAQBAEAQBAEAQBARXPHPynzQkjjnZUOMjS4GMMLRY25Re9tljKaiszfQw8q0rRsut5JdrOQNLdKf4Fb7MXzlH/AFlIuF6N458y8SP58Z/xZxU3AQxVDS57C4yiMDVbd2Gq9xJ1gzm347jpr4qEqbjHWWHBfAGKoYuFWqloq719TtvsQFVp24QBAEAQBAEAQBAb+QMpfQ9TDPqlwjeCQ21y03a+18L6rnW2d42rdh6ip1FJ6ir4Ywc8XhJUoe9k13PyuWfxtUvUVvsxfOVl+tpHGerWP2LxMNTpkoqb0oa3sAbESfDhlnDEwnqI2J4FxOHV6lr7L3b7F82WHTyidrXi9nAOF9uIut5UmRAEAQBAEAQBAEAQBAEAQBAEAQBAEAQBAEAQBAEAQFJ6f/8AyKX+m/8A5BR8RzFxwRrn3fUq6nqHU3onDonZ4dH8uxRJwjPX4nQ4fE1cN/8Am8ui9Xds7suo6tLWtqcNjuidvhzjuUSdKUM+Yv8AC4+liPZWUtj1921dnebK1k4IAgCAIAgCAIAgPL3iMEkgAbScESbdkYTnGEXKTslznNqcpF+EeA6RH5NP6+RUqFBLOXgUeJ4VlP2aGS6T+i+r8GjQdvOJJ2k4nzW9bCpktcnm3rfOfXGS/wBzF/TZ/wAQrE442kAQBAEAQBAEAQBAEAQBAEAQBAEAQBAEAQBAEAQBAcbObNimznj4OojDrei9vJew87X7t2Gw2xBXjSaszKE5QlpRdmURnto7qc1ryC81P1rBiwfzGer94cn7twFGnRaziXmF4SjP2auT2832IaRrf7+R3LRexaOKl+fI3KbKDosH3cOf1h/2/PvWmdGMvdye4scNwnVpezV9qO3/AKXn8+1nUhlbMLtII7P9wUWUXF2ZfUa1OtHTpu6/Pyx7XhtCAIAgCAIDSqsotiuG8p3ZsHef02rdCg5ZvJFXiuFKdJuFP2pbl2v6K76uc5ksjpzd5vzDYB3D/SpUUoq0Sjq1alaWlVd+rUl2L6u76zPk7J8uVJGxQRvkkdsYwXPaTuaBcXJsBvKzjBy1EaviKdGN5vzZdOZGiaLJ2rNXak0u0RDGJnff96e/k9htdSoUlHtOfxOOqVstUdnmWcBZbSEfqAIAgCAIAgCAIAgCAIAgCAIAgCAIAgCAIAgCAIAgCA/CLoCsM9tEseUNaag1IZNphOET+fVsPqnd3Jw2C5K1TpKXaTcLjqlHLXHZ5FL5RyfLkuR0U8b45G7WPFj2EbiDjYi4POosoOOs6ChiKdaN4PzRrscYzrNJB5xv7xvWDSaszfCUqctOm7P59q5/y1jo02UwcJLNPS9U/wDXx81HnQeuOfzLnDcLRdo1/Ze3/l+Xfl1tnQUcuAh6EBhqaptMOUcTsAxJ7gs4U5T1EXE4ulh1ebzepc77F9dS5zlVNY+pw9FvMDie936D8VKhTjDrZQYnHVsRk/ZjsWt9r+i7G2jXA1e5bNZESUVZZIm2ZGjiozo1ZH3gpjY8K4cqQfy2HaCPWPJxBGtiFvhRvnIqsVwmo+zSze3m7tvy7S9c282qbNmPg6aMNvbWeeU95G9zzid+GwXwAUlJLJFJOcpvSk7s669MQgCAIAgCAIAgCAIAgCAIAgCAIAgCAIAgCAIAgCAIAgCAIAgOPnLm1T5zR8HUxh1vReMHsPO1+0bsNh3grxpNWZlCcoS0ouzKIz20d1Oa2tI281NieFaMWD+awej94cnDHVvZRp0Ws4l5heEoz9mrk9vN9iGrQWpkp6h1L6OI6J2eB9X8uxYThGevXtN+HxVXDZU3ePRerufNvXVznUgr2SgknVIFyHYW/QjuUaVGSe0vaHCVCpFtvRazaeVvo11q6NSpykX4R4DpEfk0/mfIrbCglnLwK/E8Kyn7NDJdJ/RfV+DRo2xJNyTtJxJ8Vv6iqtm5PNvW3m33m3kvJsuV5RDTxvkkdiGs5t5JODW4jEkDELKMHLUaa+Jp0Veb7ucuzMnRPDkrVmrdSeYWIj2xMPcf3p7SLbLC4upcKaic/icbUr5ao7PMstbCGEAQBAEAQBAEAQBAEAQBAEAQBAEAQBAEAQBAEAQBAEAQBAEAQBAEAOKArDPXRLFlG8tDqQS7TFsif3Afuj3cnsF7rXOkpdpNw2OqUctcdnkUvlLJ0uSpHRTxvjkbtY8Y23EEYOGBxBINtqiSg46zoKGIp1o3g/NGm8Xt3/oV4ucyqJNxvt+jPWxeGxuxN8ydGtTnNqyyXgpjYh7hy5B/LYdxHrOwxBAct8KHPIqMTwml7NLPr5u7b+ay9c3M3afNqLgqaMMBxc7a5553vOLjt7BsFhgpKSWSKWc5TelJ3Z1V6YhAEAQBAEAQBAEAQBAEAQBAEAQBAEAQBAEAQBAEAQBAEAQBAEAQBAEAQBAcjOTNunzmj4OpjDrX1XDB7Cd7HjEbB2G2IIXjSeTMoTlCWlF2ZR+dGiyryTMxsGrPHI/VY/WbG4E3s17XEY7cW3BsdmxaHQ2FvT4UTS4xZrZzlgZkaKocjas1XqzzixDbXijPYCPrCOdw3CwBxWyFNRIOJxtSvk8ls8yx1sIgQBAEAQBAEAQBAEAQBAEAQBAEAQBAE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sp>
        <p:nvSpPr>
          <p:cNvPr id="87046" name="AutoShape 6" descr="data:image/jpeg;base64,/9j/4AAQSkZJRgABAQAAAQABAAD/2wCEAAkGBxQTERUUExQWFRQWFRgWGBcVFBcWFBUXFBoWFxcYFBcYHCggGBolHBcVITEiJSkrLi4uFx8zODMsNygtLiwBCgoKDg0OGhAQFywkHBwsLCwsLCwsLCwsLCwsLCwsLCwsLCwsLCwsLCwsLCwsLCwsLCwsLCwsLCwsNzcsNyw3N//AABEIARMAtwMBIgACEQEDEQH/xAAcAAABBQEBAQAAAAAAAAAAAAAEAAECAwUGBwj/xABAEAABAwICBwYEBQIEBgMAAAABAAIRAyEEMQUSQVFhcYEGIpGxwfATMqHRI0Jy4fEHUhQzYoIVJEOSssIWY6L/xAAZAQADAQEBAAAAAAAAAAAAAAAAAQIDBAX/xAAjEQEAAgICAwACAwEAAAAAAAAAAQIDESExBBJBIjITUWFC/9oADAMBAAIRAxEAPwDxxJJJAJJJJAJJJJAJJJJAJJJJAJJOkgGSTpkAkkkkAkkkkAkkkkAkkkkAkkkkAxKWsmcmhAPrJSlCcBAJOlCkAgGhKFIBShAQ1U4apwpNYgK4S1UVhsE+oYpsc+M9VpdHOMlr0eyOLcAfgVBzagOe1VGF0FfstiW503Dpf7fVZeJwL2fM0jmCMuaACTK0tUC1ARTpQnAQDQlCdJAMmUoTIBkkoSQECnCaFIIB04CQCkAgFCkAnDVMNQSOqpBqmGqxjEwfC4V1R7WMaXOcQAAJJJ3L1bst/TmlTaH4uKjz+T/pt4H+4/RF9geyrcPTFao38Zw2/kByA3GMyunrVVnNmlalSoU2DVY1rWiwDWho8ArA4IN2JvAufJQNa2fhuUezaMctH4o2oLSGj6NZsPY09BKH+Md8hSbUKXur+KXnfajsLqd+h3mT8pzC4R1Ahxa4EHjmIXvNapBnMHMLz7tvoyH/ABKbDBHeIFttyfBaVvvhlfFrlwJao6qIfSj9lUQrYKiEytIUCEGgkpEKMIB0kySAiFINSAU2hBGDVY1qk0KxrUwiGqxrFY1itbTQNqmsXU9gdCiviQ53yUoeeJnuDxv0WA2mvUf6d4MU6IJF6jg48hOqErcQdeZdZXfqiDZZtWtOWXuyJ0wZIAQM5Bc15duKv1UKhBVzHb1W9on7K2kJXPMy7KxGkyUtZTDE+pFrJ7kagK9qqovvqkfY8FfWQhcQUovOxakTVxv9Quy/wYxFJv4dQ96Mmu2eN1wrmr6Ax2FGIwVSkfzMI5H8rh1heEYikQSCIIseYXoUncPIvXUgnBQIRLmqpzVSFJCiVaQokJGrTKRakgJNCta1M0K5jUyJjFcxidjEQxieiQYxXsYpspohlNMlbKa9R7M1P+XpHc39l50ymu70HVijTBta3KVGTiGmLmWxpOvOWe37LOwleZHmoY1/ei/ver9HskklcVp3L0qRqohrZ2qyk0gqNR1rK7D1NhsdsKW2+FrXdFI3/gJxn19EweCEEGxAGe5ZlQ5rXrUgbrNxlOOpUTDSJjTV0RV7padoXkHa3DamLrNGWvI/3AHzJXqej6wDSTsBXlun63xK9R4uC4/ZduHp5Xk/swntVLmox7FS9q2c4VwUCr3hVOCAqITpykka9jVexqixqJptVQmUqbETTppqTEVTYqgip00QympMYr2MTTtZgKALu9OqAXGM4AldDo51PF9zvUyyBqkwY2Fscll6LIDjO1h+kH0R/wDxelTxrRqwX/h6079kc1y5p/PT0PGpH8U2+7H4vCupktYS8Rk896eDvusivpJwn5mBsAzA6zuW7Xrh1UwTfd0RT9Gsfd7Q+1pJIsdqw3uXTETEQ4hmn6mvqMBk5aznXyFpNzdG4fT1dvzsBIz7xmBwXZUcHTBksbIGcbtxWTp3DMLSabQahsCAqnWkxFti9C6YZWaDMEi87DxOQQ+P02ylI+ciZLbgdRt4IHsgxzC9rm2tHhCIwuig8VA5suFQxBzYflJ42+ijUba86Rwvaym+153EeqLdjg5txbeLhCjslRvBcCQbE3aTFwI4ISlhH0H/AA3XkEt3RknasfEVmfq7SmI1MPUIzI1R/u/ZcFVYu50xgG06AYdcuLfiaxI1Q5oEtA3XsuOqMXVh16uDyYmLbn6zajUO9q0KjELUatXOCe1UOCLe1UPapUHISUiEkAdTaiqTVVSCMpNVJW0moumxV0moqm1UmU2MVzWpMarWhMkqNiPdjmqsfQIrsq6shoOsdxIIB5K4BW4p7n0wxpEiRG+cvBc/kV/6h3eHk1uk/RNC7zORgdF0dFkgFryPBc3hzYGZsLrTw2KtC4npRy2nF0XeLb2/usuhpKXvaHCW2BiLkT6hWVsVYLC0voMViXsJY87WkiY3wqgtOl0UASG2mLmbSmrVnUzrNEiYImJ/dc5oLReLp2c8au+ZPgugwuDgO13ufO+ABO4BORE7GvxMtlzHcDAMciCgq41u+RsgSL5qGh8UQHMcZLCW9Bl9IRLzLmjYSFEz8P1hndqcRq0oOZAaOtz9PNcPUaug7R4r4lYx8re6N1s/fBYtQL0MVfWrx/Iye9+Oo4Z9VqEqNWhVahKrVcsQFQIZ4RtQIZ4UyoK5JSqBJI2jSajaIQ9EI2k1XCRNJqKY1D0gi6YTQsaFYFFoU0yOlQBfVZSa3Wc83GwNF3E9FIsNptKfQOJFPSNGcntey+9wt5fVRa0dNKVnexJaAdUWGwbldo6gS58nIT9FHTbPhVzum3I3H2RWHfB1hk4QV51o1L26TuNqdO4CtANF4Grm12R5EZLHwmk8SwkPYREQQ3Wad9wV1jX6+uNziFXhsPFjdOsr9f8AWf8A/IntadZgMbg+Tabd1Ph9NVagltF8bzAbfdN/ouhqGWgFrfBQbThp5eSdiiGJhGO+KXRAc0Hq3unyCs0jjdTL5iDHCbT4SjWQKY2QJJ+q5rF1tdxPhyVYKe9tz1Dm8vN6V1HchXhUVAiXBU1AvQeQCqBB1mo+oEJVCSoZ9UIWoEbVCEqBSYSoknqhJSpq0UdRQmFpFxhoJPBbOF0Y85jV5qtxCdbRpBG0KJOQRlDRzW535q01oEAeCmckfFRj/tSzDbz4fdSYW6zRGZOfCT6Kl9TiqWPOu0fq8iPVZzaZXFYhoYiCc/2WDplpDmvae9TcHAje0g+i2On7IXE0pB9/ylBy6LTgbXwzK4zLQehHofVZuhMRLQHWVnZ0k4d1LPUJjkb+qw6rixxblex3HcUZce/yhtgzev4y6nDY4NqOac581ptIcRC87xeIfrB7TfI9EZgtO1G2LXdFz+ku6uWr0PE4fVDSDO9UPqjLfZc3R048izHDnYJVMa9rTUIOYbP5QXZBKazM8HbJWI5kXp3EwBTbtu70Cw1S9zjUcXG5vKIaycrrsxTFY08nP7Xt7K3Kl6ve1UvW7nC1UJVCMqISqkcAaqEqoyqg6ilQWqknqBJSp6ThqTaYAa0AecpGpnMA/wA/sqtb3kkRPvr6rFqka3FUl0zKZzDI8U7GWPLdlJQEXMVDXRVA/wDrceUlgRLs498IWTjsQaNfXcJpubqFw/ISZk8LJhs0ak5yLcx18VOqJjLPl4qrCukZzxAkb7KeKtA2x76oDQ7L1Q3E6piHtI6iCI6St7TnZNlYEts5cXRrljmvH5SDnuzvxEr1vDPBA2g3C6cXMallfiXjOlNH1MM8Nqjumwd72o3CURInZmvUtMaGpYmmWVGyCOo4hcPX7JYii5oaQ9k6uvIBAAsXA7YEWWWXFPx0YM0RxYDi51mU2CXPPg0XJO7d1C6fT2CAwZA/6Yp+LXN1j9SrtDdn2tcajjrOA1YtAvPjMHoFpaXw2vQqs/upPHUtMHxVYceo5Rnye1uHleL+YewiMPUjK48FS867Qc+PklRzjPy5rCRDSscxmh6+EBEttzTU33gi30V9Pl9U4mY6KaxPbFxDCDBQNUrpcRQa4X8ft9Fz+PwxYb5bCtq32ymumbVQlVFVShKiZB3p1F6SlT0BsxfNTe6dm33mqxlOVvJPOYt0zWTRYWEblNgz5fVMXXFrKTHeV7INEsVOIohwhw7pF5RDjzj9wgMNitaq+m4Q5kObxadvQoJDRmGdTlszTHyO/M3e0jaNx4o2ozMxxzz3yrAb32pyN+yyAHdTt9V6N2WxGvhqZ2gap/228oXnhPSDu+i6zsDiP82kd4ePI+QW2GdWRfp2bCvFe3van/F4p1Om78GgSxpBs9353242HAcV7HVdaN/ltXz52gwrcPj6zG2YXmOE39Vpm368L8aYjJG212A0xiaFUvAc/DNdFcXMBwEO5tifFezEhzZBkOEgjIgixC4/+lmCZ/w0mJ+LVqF3ECKY+jfqtTs640XvwjjPw4dSJ20nZN5ty5J441VGWd3lwFFsSMtVxH/aSPRSdTvI/n3KeqIrVm7qr/8AyP3VpG73C5bRyuOlbW9ERS8bKlzMiIy9yrafG3NSa7mqqtMPBBAKsIEHakLe8tnVAcnpjRpp3F2/Uc1i1Cu8xjA8Obs1TPU29VwVYQSDmLLWtts7RpQ8pkzikmT0Ki6PP0uqajodwKdnL3P8J9IN7mttA87H0WaxFIzG0JwNp5b8vYQ+AqSB0+3oiyIN/wCfFIyElZelhqVaVYZA/Df+l/2cAtagdg/hD6SwwfTez+5pH2TC74V7p3A7pQmisQX0gT8w7rhuc2xHjBRYP36pAoiOOaL7OVnNxVMggS7VvkQ61/ohH3Bv4777VGnVIcHDMERwi/NOJ1Oyl6k8EzOYXgv9Qac6SqAHaJ6tavfqdYPpNqjJ1MO8RK+eawqYrGVHMa57nvJhoJtsyytC2y21CsGOLW5eif0cxjW062Fc7vB/xmA56rgA+ORaD/uK7rG6OD3NqC1RhseG0HgvGv8Ag+OwlSniW0XA0zObcsiCAZggkdV7XobHtxFBlZny1GNdBzEi4PEGR0Tw33B+TjrW349PLNNUTTx2Ib/rDhye0O9UzBut57Fq9vqGrjKbxb4lKDsvTcfrDvospjs/RZZP2RXoz3RFp9MrkKYINxlOfTYrCy0H3z4qss3W4ZFQo4qdJSc/+fJCVakvgbfBXkwAPf7oBsM+XVJ2RlyB9VxWnWxWfznxXYaMcS6of9UdBA9FyXai1c8QD5qq9psyCUlCUlaHoVE3iePHaiYlsHaCEGxxtujgiaVWwA9ys1srRVUh5btBI4WyW9Vzz39Z5LmcWdTFjYHweFrH0XSfEkDdH399UHCLB12WUqjr++HvomYfLLZxUcSM/wCUgFoD4da3yVb7hrtF/Fo//KP1re9vsoXFUiWSM2w5vMX+uXVXYd4cGu2EdYOXmgHsJ6KJME+KlFo3Hzy4Kt7tw49Ew73s5iy7APbtYHt5d0uHmvGtGirh5xDmuq4cgD8Ko6mwE3AqlkEEXEZSc16j2NfrfGpZa9O3AgEeTl5BhqmIovrUWPIaXOY9ubHgEi7eiu2prGxStptqG9pXs2yro84+jUe3VN6TnF4pxY9896Yldd/Q/S0062Fc8Es1alMbS1478cAY/wC5eYuwzwwt+IQ05tBOqeYmDkPBFdicccJjqNaTq62o/jTf3XeFj/tCVLRE9rv4+SO4eqf1KbAwz8vxXsn9TdYf+BXNDmLrqP6mXwNN/wDbiWOn9Qez/wBlyQMwTef3VZe2VOhrCPVReLEpqYsDs58kzv48o81ksJRs6T72Iokke9ijUp7doTgd13CUBTogdx363eZXM9sKXea7p9vVdHol34c75PiVmdo6WvTcIuBrDjGcdJTjtM9OLKSiUlaXojM/fverZj379hMGZZZ5J3Ntl7ChTG7UNhtOoLatQSdsOt5wtzB1JYNvqsntK3Ww1S2QnlF/MI7RDwaY5AoA+jwUMR8xg+7J6UT4KmtGuTP8jekYumO7bpHj0QOAdBfT3GR+l0ubHCdYdEXTjVtu2oHEnUr03bHg0zznWZ9ZHVMNAA2mBaCoCx9fptVlue2/mFEtm+U2z8kgO0DivhYmm7Ia4af0v7t55z0XF9oKIbpDEtbkKz/qZXT02xn79+q5zSXajGUqtQ09Wk19Rw1xSZrOdZxl7gTN0+400xZP47bVV8BVDNc0qgZMaxpuDZ3a0QhMDoerWc4MDRqiTrvayBfOTwK7DRWiBjqf/M4uu8luuWvdDADrAVABn3m2G2J2rlsHhWltavQZSe+iHfGp1W6wLCXTVoNOTQAJBkgZLPXyHRfyrW509B7TaztAw8tdUp/D1ix4eJY8R3htiD1XO4CprU2mNnv1Wz2fwtB2iawoG1Wm6q6nMhj2wHta03AHd3rndB1JZG5w8Ct7c1iXFH7S1KRG23HNWOFhfM/VURnszU3HJZqKq+3P3KhWqRSJtl5blOq3h/Cz8bV/DczfbxtbxQFujXfhNn+30TMp67oNxBHiphsMA5KhlQiwzJ9++KCef6QoFlR7P7XEeBsktftjh9SuD/e0HqLH0SWkIdeBb1TvYVCg+3M+/VXvIKhTL0x/kVJ/tcpaBEUm/pCjp0xQq/pKs0I78Jo4e7oDTpm07vDwlBh0k3RbsjxGXJCYfPKZt5JGPOXS0dfugtL4UvpOA+YDWb+pt2nxCNf9EzRs5ZoCrRtdtSm1+UiY2gixHjKInMcJEWWRgHfCrvp/lfL2br/OJ5wepWrq24ZICTXdNYdZ2Lj+0pqNrkA61NwDtR12SQA62w90XEFdg7I+Mm2zdtvKwu1NP5H8Y8RPojel46xa0RLn8TTqVDrvfeA3k0DVDRGyLIRuEIMhxB4WK2GNJFgTyBK0KPZHFvgijAP9z2NtvgmVHvLvt4+KoXsHUbRx1JzvleTSdORbVGqR4wj8BRNHFVqBPyOLecGAeohZ2k9AV6FM1Hmm3VIyrMLgTkQAVqaZxAOkviDKvSp1bG0vaJ53BWtZ3WXFmrSLR6tTWvxn7JSLbPfBJ4v9N6WqNg6/bwUM1rxbZuWbjMOAQYGYJO8C6PY7fnnZCYp/0i5KYRqu8EsG25du3qh7pNrq+o8NpjebZoJz/be4ou/WPHVPonU+2TPwKZjJ5+oKSuOky2cI8FoT1KZzCDwDoMRt9+q1KjrZezxUm57T1U/4eps7vjK0tCHVpt5D35rO7Vf5BO9zR4laOhvkAJ/L79EAdiKkN5zbeq8FvnO37KT2E8oMdVZhwIHPbtzCRpuud6kDmOGyPNRIk52Tt9UBmaWaY12jvMOsOIiC3mQStHCVtZocMiLZiRE5bFRX4iw/bJUaMHw3upnKC5nIzI6H0TDTafEQoYgVSC2hqmoTqsD2gtl1tttuZ4Kc7TH19lO4mARYg5jZxhI3G6W0JiMO9tLEPDdYG+uSy0SDxuPEISvgmF3w31RrNpa7HGS1xIltP/STa/FF6a0nicY8OxDhLAWgAQBe9t6zK+EJcS5xJOZNyeZKe4/tcYMk86bvZfR+DAH+LYxpeXta5znT3dXW7odqxcgGJkTuQeMxwccO9p1hT16GtbvClUJaSBa7KjclmVMGCLkm0dBkhGnVBbudreIg+Q8EV7nnsr47ViNw9ObUloOyB7+ihGY6qnRlXXotJ/tGXJWHORsv4KUpk++aFxBz5eKIB+soes2bphXhQJk2ATUgXvk/KEzrtg2bAPNVOxcQ1gTJX2yo62GBE91zbfROrWPJa4OMxHS6SN6LSlhGt19yisa92rZZjnGfD7XWnQbLXSb7PBAczp/EktY3e8fS61tHViGjZbyWDp+fi0wd5+i1sA6QEw3WVbdFOgbt25+iGovy5cETSd5H2ISNdqEn2VIHbuPVRD/BWPmBHP8AjftSAd19kqnHAiKg+amZ4lp+YcbX6K2fdrKw2kGMvOyYXNqSPLqlH2PTbCC0fImn/YRqztafljy6I4CDfn19z4pByeIpH47w1pJmYaJzvsQ76Ljk0xvgx45LrKPxzXFKliv8NTeO9q0wXvJsQH6siwH5uizO0fZqhQxDKFSoQazNdj5BLKjiGxWO1nEXuVGo3p2R5NorrRU+yGIMFxo0wRM1K7G28VzeltFiiZ+Ph6kkt1aNZtRwIE3A2ZiV02H0dT/xdPAY6hRpACG1qILXOm7XCoXd8O3kG65jtlodmFxb6THFwbqlpkOEO2EjP91VI12wy5rXh0XZCoHUdU7JH8rWdOUbNgnmuW7G1CHuYeBXYFk/sTvtKcsoC06221/ce96aoE7tuVj72Kiu8QkbLqPMxn7yV7GkNDWXec3RZo4qsPYDJJJnIJ2aSZ8psJz3KkiGjV1Q2d5I+ZxjMcElNmJoNJLn609EkjBbii9EuJcRsgJJJkye1lMA0yBfX82kqODOXXyTJJj62aHorqZsfe0pJJGOw9yOvqrWCc/d0kkgDbfx+ynhz3h09EkkBTVMVWnex09NWPMo9n5Tw/ZJJMQ5rthXc1lItcWnXJlpgyBIyXM43FvqnWqPc90ZuMpJKqplXUxDnABzi4NENkzqjcJyHBB4ptkkkxDoezTvxmcRf6Lt9cyL7UklFuzgLi3X6eqBxBsOiSSSmDXMPMKim3Wde6ZJUh0VHR1LV+QZDmkkkg3/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pic>
        <p:nvPicPr>
          <p:cNvPr id="99330" name="Picture 2"/>
          <p:cNvPicPr>
            <a:picLocks noChangeAspect="1" noChangeArrowheads="1"/>
          </p:cNvPicPr>
          <p:nvPr/>
        </p:nvPicPr>
        <p:blipFill>
          <a:blip r:embed="rId5" cstate="print"/>
          <a:srcRect/>
          <a:stretch>
            <a:fillRect/>
          </a:stretch>
        </p:blipFill>
        <p:spPr bwMode="auto">
          <a:xfrm>
            <a:off x="1457325" y="4447160"/>
            <a:ext cx="6229350" cy="1512168"/>
          </a:xfrm>
          <a:prstGeom prst="rect">
            <a:avLst/>
          </a:prstGeom>
          <a:noFill/>
          <a:ln w="9525">
            <a:noFill/>
            <a:miter lim="800000"/>
            <a:headEnd/>
            <a:tailEnd/>
          </a:ln>
        </p:spPr>
      </p:pic>
      <p:pic>
        <p:nvPicPr>
          <p:cNvPr id="99331" name="Picture 3"/>
          <p:cNvPicPr>
            <a:picLocks noChangeAspect="1" noChangeArrowheads="1"/>
          </p:cNvPicPr>
          <p:nvPr/>
        </p:nvPicPr>
        <p:blipFill>
          <a:blip r:embed="rId6" cstate="print"/>
          <a:srcRect/>
          <a:stretch>
            <a:fillRect/>
          </a:stretch>
        </p:blipFill>
        <p:spPr bwMode="auto">
          <a:xfrm>
            <a:off x="2267744" y="2175275"/>
            <a:ext cx="4361458" cy="2271885"/>
          </a:xfrm>
          <a:prstGeom prst="rect">
            <a:avLst/>
          </a:prstGeom>
          <a:ln>
            <a:noFill/>
          </a:ln>
          <a:effectLst>
            <a:outerShdw blurRad="190500" algn="tl" rotWithShape="0">
              <a:srgbClr val="000000">
                <a:alpha val="70000"/>
              </a:srgbClr>
            </a:outerShdw>
          </a:effectLst>
        </p:spPr>
      </p:pic>
      <p:pic>
        <p:nvPicPr>
          <p:cNvPr id="99332" name="Picture 4"/>
          <p:cNvPicPr>
            <a:picLocks noChangeAspect="1" noChangeArrowheads="1"/>
          </p:cNvPicPr>
          <p:nvPr/>
        </p:nvPicPr>
        <p:blipFill>
          <a:blip r:embed="rId7" cstate="print">
            <a:clrChange>
              <a:clrFrom>
                <a:srgbClr val="FFFAF7"/>
              </a:clrFrom>
              <a:clrTo>
                <a:srgbClr val="FFFAF7">
                  <a:alpha val="0"/>
                </a:srgbClr>
              </a:clrTo>
            </a:clrChange>
          </a:blip>
          <a:srcRect/>
          <a:stretch>
            <a:fillRect/>
          </a:stretch>
        </p:blipFill>
        <p:spPr bwMode="auto">
          <a:xfrm>
            <a:off x="6804248" y="1268760"/>
            <a:ext cx="1872208" cy="3178400"/>
          </a:xfrm>
          <a:prstGeom prst="rect">
            <a:avLst/>
          </a:prstGeom>
          <a:noFill/>
          <a:ln w="9525">
            <a:noFill/>
            <a:miter lim="800000"/>
            <a:headEnd/>
            <a:tailEnd/>
          </a:ln>
        </p:spPr>
      </p:pic>
      <p:pic>
        <p:nvPicPr>
          <p:cNvPr id="13" name="Imagen 12"/>
          <p:cNvPicPr>
            <a:picLocks noChangeAspect="1"/>
          </p:cNvPicPr>
          <p:nvPr/>
        </p:nvPicPr>
        <p:blipFill rotWithShape="1">
          <a:blip r:embed="rId8">
            <a:duotone>
              <a:prstClr val="black"/>
              <a:schemeClr val="accent3">
                <a:tint val="45000"/>
                <a:satMod val="400000"/>
              </a:schemeClr>
            </a:duotone>
          </a:blip>
          <a:srcRect l="19008" t="51969" r="58855" b="33266"/>
          <a:stretch/>
        </p:blipFill>
        <p:spPr>
          <a:xfrm>
            <a:off x="67963" y="179337"/>
            <a:ext cx="2880320" cy="1080120"/>
          </a:xfrm>
          <a:prstGeom prst="rect">
            <a:avLst/>
          </a:prstGeom>
          <a:ln>
            <a:noFill/>
          </a:ln>
          <a:effectLst>
            <a:outerShdw blurRad="190500" algn="tl" rotWithShape="0">
              <a:srgbClr val="000000">
                <a:alpha val="70000"/>
              </a:srgbClr>
            </a:outerShdw>
          </a:effectLst>
        </p:spPr>
      </p:pic>
      <p:pic>
        <p:nvPicPr>
          <p:cNvPr id="14" name="Picture 5"/>
          <p:cNvPicPr>
            <a:picLocks noChangeAspect="1" noChangeArrowheads="1"/>
          </p:cNvPicPr>
          <p:nvPr/>
        </p:nvPicPr>
        <p:blipFill>
          <a:blip r:embed="rId9" cstate="print"/>
          <a:srcRect t="19551" r="38920" b="47863"/>
          <a:stretch>
            <a:fillRect/>
          </a:stretch>
        </p:blipFill>
        <p:spPr bwMode="auto">
          <a:xfrm>
            <a:off x="3706564" y="679826"/>
            <a:ext cx="5266338" cy="501556"/>
          </a:xfrm>
          <a:prstGeom prst="rect">
            <a:avLst/>
          </a:prstGeom>
          <a:noFill/>
          <a:ln w="9525">
            <a:noFill/>
            <a:miter lim="800000"/>
            <a:headEnd/>
            <a:tailEnd/>
          </a:ln>
        </p:spPr>
      </p:pic>
    </p:spTree>
    <p:extLst>
      <p:ext uri="{BB962C8B-B14F-4D97-AF65-F5344CB8AC3E}">
        <p14:creationId xmlns:p14="http://schemas.microsoft.com/office/powerpoint/2010/main" val="2345317415"/>
      </p:ext>
    </p:extLst>
  </p:cSld>
  <p:clrMapOvr>
    <a:masterClrMapping/>
  </p:clrMapOvr>
  <p:transition spd="slow">
    <p:pull/>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noChangeArrowheads="1"/>
          </p:cNvPicPr>
          <p:nvPr/>
        </p:nvPicPr>
        <p:blipFill>
          <a:blip r:embed="rId2"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sp>
        <p:nvSpPr>
          <p:cNvPr id="37892" name="AutoShape 4" descr="data:image/jpeg;base64,/9j/4AAQSkZJRgABAQAAAQABAAD/2wCEAAkGBxQSEhUUEhQVFRUVFBQVFRQWFBQVFRgYFBgXFxkZGRcYHCogGB0lHRcUITEhJS0rLi8uFyAzODMsNygtLiwBCgoKDg0OGxAQGi8kHyQsLCwsLCwsLCwsLCwsLCwsLCwsLCw0LCwvLCwsLCwsLCwsLCwsLCwsLCwsLCwsLCwsLP/AABEIARMAtwMBIgACEQEDEQH/xAAcAAABBQEBAQAAAAAAAAAAAAAAAQIDBQYEBwj/xABKEAACAQIEAwQFCAcHAgUFAAABAgMAEQQFEiEGMUETIlFhMlJxgZEHFBVCU5Kh0SMzYoKxwdIWF3KiwvDxJNNDdJOy4SU1g6Oz/8QAGgEAAgMBAQAAAAAAAAAAAAAAAAECAwQFBv/EACsRAAICAQMEAQMEAwEAAAAAAAABAhEDEiExBBMUUUFhsfAiMnGBBRXBkf/aAAwDAQACEQMRAD8A9VtQFp4FLatFlVDNNLpqS1GmlYyLTRoqW1FqLEQ6aTTU2mkK0WFENqNNTFaTTTsKINNBFSlaTTTsVENqQiptNNK0WFEdqSpCtJppiojtSWqQiktTsVEZFFqfakIosQyg061JamA21FOtRQFFiBTrUoFOAqiy0aBS6acBTrUrGQytpUnSWt0UAsfYCReqfhzinD47X827RhGdLs0TRqrer37XPkOXWtAo3rzT5IJ0iw+YySMFRMdiGdjyVVVSSfYAaVjPRtNVmcZ5BhTEJ30tNIscS2ZizsQAAANuY3NhXJgc8nnwpxcOHUxlS8UTOVmljHJrgaY2YAlVN/q3YX2zXG+cxYvB5biYLtHJmWDYCw1XBcFSL21Agjna450WFHoJWkK1mpOJsRFj4MLicMiR4rtRDKkxkIaIaisilAASLcrgX5mxoXiWeTFYvCxYVTJhhCVZpwsbiUFtTMEJQWAsAGJJ6DenYqNJaqniLPosFH2uI1iMEAuqFwCxsAQNx7bWqHgviJsdFKZIuxmgnkw80eoOA8dr6W6jf8Dz51UfLQP/AKPifbB//aOnewUXGI4jhjiSeQSxwuEYStGxQCQAqX0XMYNxuwFr72rpxebwRiIvKiidlSE3uJGcXUKRzv48qpczzWCLK1VysjSYNY0gXvySs8IUIsYuW3O+2wuTVDlZky3AZVDi8MkzyYqOIGRgWw7zSMyEAqe8qE8iLHajUFHohWm6aoMXxLIuPOCXDFm+btOjmVQr2YIOQOhb6rk793ZTcX5su4tdcW+Ex8C4aQRNPHIsvaRSRpcuQ2kEEAMf3Ty2vLUKjTaaCKy8nGP/AEpxYWIx+kkJmHzh4rgawACFcjvCPfa1yCdpMRxYfnEEEMBkGJwxxELl9GrYEKV0kx87lm5AbAnajUhUaK1JauXI555YQ2JhEEupgYxIJBYEgEMPEV3WqSYqIiKS1S2ppFOxUR2op5FFOxUWNOAopwFUFoAUtqKcKQypzviCLCNAsoc/OJhEpRdSqbFizm/dUAEk+AJ5AkYLgHh+abKsxRlMXz2bEtAXBW6ugCsQdwpI+G/hXqdr86dSGZDhnNlw+WwrKCs+HgWJ8OR+mMkK6Aqxjd9RXulbgg3FYvE5K+ByvKoJiBKMzw88i3HcDO7Nex5KCATyvevZBRSAwvGk6/SWU95bLNiGY3FgrxWUk9ATsCedJw5Kv01mfeHejwYXcbmNGDgeOnr4Vu6Q0wMJ8nEimbNLEHVmMzruN0IUBh4rfryqD5a5l+i5YrgySNDojG7tplViQo3sADvXoRFJQIouE545MJA0RU/oIg2mwIYIt1YcwwN7g71nPlScXy0XF1zTCyML7hF1anI6KOp5VvyKQimB53mmYRxcQQGRgqvlrKHPogmZmBLclB02udrkeNLxFkJzPF6lusMGDxUKzEECSXFxtHZNu+iq1yw2ubC9ja2lyqc5uuLEf6FcG2Gvrj1ljLr1ab+jbzv5VqrUAec8HcWrh4IsHjIp4cVAqwdmIJZO0EY0q0bRqQQQB1A929T5jiB9M4Jn0ofmc4cF17jOQQjNyv8Axttet9TSKaEQaabpqcrTStSsVEJWm6anK00ipWKiErRUhWinYqO21LS2otVJYAFLRSgUgFpRSU6gAooqOedI1LSMqKObMwVR7SdhSAkorLYr5QMGCREZMQR9impf/UYhPxqvbj52Nkw2m/LtJRcjrsgPL21FzSK5ZoR5ZuaS1YNuMcT0SIfusfxLU5eLcT1WI/ut/VUO/Eh5OM3NqS1YYfKEFvr7E26B7H4XNJg/lTwx2mjljPiLSKPhZv8ALVikmC6nE3Vm6IpLVwZXn2GxP6iZHPq3s/3Gs34VY2qVl6dkemkK1JakIpgRlaaVqUikIosKIStIVqUrSaadiIStFSaaKdionoooFQJCgUtFFACioMbjY4UMkrqiLzZiAP8Anyqm4t4shwCd/vysO5CD3j5k/VXz+F68WzzPZ8bL2k7Xse5GP1af4V/mbk0mZs/VRxbcs9Gzj5QHcWwgWKM7DE4iy6vOKI21e1vhWPxWNhkYyYnEPiXHIOSVB/YSwQe7as5KSzamJYnmSbmpioIFltYbm97n+VVuDfLOXk62Uiwn4ik5RKsa9NgW+PL4CuYZnNz1kG1i1rsf3mufcNq50iJNlBJ8B51dQ5OkYBmuzEgBFPXw5jV7b2qMpQx7Vv6KYvJk3vYrZcylPJ3H7xJ/48q5jiXPpl2F+RZrX860mNy1NAIiO1tluGsfYLbb3F/O9csORObEggb7EkN4WNtvO48fLdRz42r4J9nI3V2UYX39a6MPGrG7D+H4VoHyYaeVja1xawNtjtz5WpsGW35Cx32IPt5nfnUJZ4yVmjHhcNit+j1PomxG48R4Gx/j5Vocn4xxeGsGbt4wQpSRiWHhaTcj33t4VHJl1hYn4f73prxDkdh7Nj+P8hyrC+pp7MsUpRe2x6fkfEEOKA0HS9rmNrah7OjD2VbWrxlUIII2I5EHfpvtvcWrWcPcZFbR4o3XYLP4eHaeI/b95vua14esUtpGvH1Ce0jc2pLU4G+43B5GitxqGEUhFSWptqLER2op9qKdgFKKLUtIArNcbcVpgY9rNO4PZoeQ6a2/ZH4nbxIts9zVMLC0r722VerMeSj2/gLnpXhGa4iXEytLKbu5ufADoqjoo5AUmzL1Wd441Hk4cZiHmkaSVi7ubsx5n8h5DlSKlTrhzU0UNjUkrPPzyPlkmW5a0jKLHSTYtY25E29thTsRCqkhLkDa5G5t/CtRlcwuhcXZRaJFRwqnrzHM3Fydh+NNwfD9zdyQ1w1hYjmSLnry8qzPOoSbn/RZ48skVo3vn6EOXJoDgKQEAJZrBrEMb29w2/4qPLFLTOwHpaguonYKQWA03uLkbedXc+RhybvJ7AVA9psve6bnfarHBYERqFUd0eO/Pc7+81iebGk2t2/z7nRj02RySeyX59ithy5uZNr6W0qPrA6tjzIPKxFTJGDax3O45g/A71aGEEWtTZIgdiPwvWST1bs2LFp4ODsL8/Zv+VOOF23HxArrw+GJBsO7fb+fTle9Tdj40V8ElCypfDjwH4VXz4exO23h1Hu/3yrVNg7iuR8D41XJClhszLxW5XN+RA326bn4VB2enu20+Fz47291xWgxGDAN2G2xuLX28fKubEYX3+3/AIpatqKHhaOnhLiL5vaKU/ob2B+yJ/0eXTmNq9GryCSAg8q1PAmdkH5tIdrAwMefnGfZsR5bdBXS6LqG/wBEv6L8eRp6Wbakp1FdM0jbUUtqWgR5r/fDhPsMT8Iv66P74cJ9hifhF/3K8Wooo53lZD0Hivj+LGOtklWNB3VOi+o82Nmtfp/zVEM+h9R/gv51m6KWlFM5uTtmmHEEPqSfBf6qlXiODqknwT+qspRUipwi+Uejw8f4YADsptgOkfT9+nj5RMP9lN7bR/1V5rV3hOHGkwj4wTRCKNxG4Il7QO2mygBLG+pd725+FZ30uLlo1QyTeyNonykYf7Gf/wDWf9VSf3mYb7Kf4R/115ZRR4mP0HkTPUT8pWG+yn+Ef9dA+UrDfYz/AAj/AK68uruhy68PbNLEgMjRqrdoXYqqsxCojd0a13NtzS8TH6Gs+R8Ho8HynYZVA7GfbbYR7+fp1J/elhfsZ/hF/XXn+YcPNBHBJJNCExCGSIjt2JUWuSBFdfSG1PxnDEkcUs3aQvHEICWRydQxAUoVUgG25F2A3Rh0peJh9E+9mWxvh8qWF+xn+EX9dRzfKdhWBHZYgX6gR3H+evKaKa6TEvgg+pyM9Kb5QcKB3Ypx1P6vcnnclyTUD8eYYm5im8vQNr89tVv9mvPKKH0mJ8oh3pG8l42gPKOX3hP5NUR4yh2KpKGDBgbJcEW3vq51iKKF0eJcITyyZ7RD8seG0jXBPqsNVhFa/W135U/++PCfYYn4Rf8AcrxSitFFnlZD2z++PCfYYj4Rf9ykrxSiig8rIFFFJemZxaKKL0AFFFFABWzyv/7DjP8AzsP8IqxlaHCcRRpgJMF2DkSyrK8onCnUuiwVeyIC9wbEk7nehlmJpN36ZR4SAyOka2u7qgvyu5Ci/wAa0+PwmChxE+HluEiEkSuqyGftU2EhJIQgtc6bWsRbfeqfA5jDEJCsLmVo3SORpxaIuCpdUWIXaxNiTtz51Y5txNHiT2smDjOKIAacSuEYgAB2gA0lrDxt4gjaglHSl9Tu4hmw6YLBWwceqXDSEP2koKt2hUt3WAkJtfvezltWNLHbfly99XWMzxJcLDA8F5MOrpHMJWA0u2rvR6dyN7HUPZ0qkBHX372P/wAUIWRpvY2fHI/6LKP/ACsn8Yq5uHpAMtzAupdQ+A7moqD+klsLjcC56b+Y51x8QcRJioMNEIWj+ax9kjdsJNSnTcuvZLv3ehHPlXLgs2EeFxGH7Mn5w0LGTWBp7Biy2TSdV9RvuKVE3Ja7v4/4aj+z2HxDYSVIzDHLhMRiJ4kd2B+akghC12Gs2HWw86zeJfCth2Oy4gSKUEayiMxn0lftCdxzBG563rsg4ueL5mYY9LYRZUuz61lWZizq6hRYbkWufiK4M2zLDyA9hhFw+o3Y9s8tt72QMAIxf2npcDmbhKUK2KqikBHjS0zOFFFFABRRRQAUUUUAFa7gjiCPDrIuJjWbDO8cbqyhmRZFl1MnX6q3A5223rI13wRH5rM1jYTYZSegJTEdfcPjQTxtp2i24x4bbAyq8LF8PL38NOpvcHcKWH1gOvUb+IHFxBjpMRLGD3j2OHAVEAuzRIzEKo3YsSeVXnBPEMRjbL8fvhZj3HJ3gkPJgfqrfe/Q78iajiyfEx5qcJh5QJVQRGXSCNAw66yFIO5QGwG9za/WkWtJq48P4KDE5FiI4kmaP9G79mrK8cnf56CEYlW8jY1aZpwNjIFVmjUgxLIxEkXdLEgJYuCx9H0Ra7WF7VYPgH+hnVIJl05irEOjdppGHtrZbdwch4C3M865flDwjH5m4Rin0XhO+FJXuh7961trj4jxosbxxS49HFn+AmfGGIYQYeVglsNFYgdwG+xsLjvHw3v1NVs2WSLGZLBo1YKzo6SKrHkGKE6b9Cdj0Jr0vNZF+fZki/r5MtRYPWNoULqvXUVA2HqmsnwRIqQZi8n6k4Nojfk0sjDsVH7Vwx8udFhLGtX/AKcEHCOMdkUQG8i601NGoKk2BuzAC/QHc9BVe2Vyh5EZCphNpdZChDfSNRJtudh49L1oeK3tBlRB3XCAg+BEh3HnsPhV3xXmAgx+Y9thxiMLJLhUmXW0bK4iDxsHUXXlJ7aLE8Ufz+Dz/G4J4iocAakDqQyurKxIDBlJBFwR7jWz4NmvleZ3sTFHG0bEDUhk1htLc1vpHKqjjHL4IxhZMMZBFPAZFhlIZ4gHO1+qsSxHvPWrfgbUMszZluCI4bMCRYr2hO48AR8aHwEI1kr6P7EfC8a4jA41sYFMcMV4MQwHaLN3rIklrtche5c9PGslhsvkdDIAAisFMjuqJqIuFDMRdrb2FzbflW0+TnEtimmgxpM2DWB5HaUlhAwtZkkbeM21bAi9r9K55sI82VYRsIna/N5cSmIQRJK4aVwySFCpNioAuPEeGxY3BSin9P7MjjsFJC5SVSjAA2NtwRcEEbMCNwRcGtZmGDXLsDhnCg4vGKZe1ZQxgiAUhYw2yuwcd7mO9a21Z3PZsQ7R/Or6xEqIrIsbLGpOkaFUaRztccrdLVqeMJvnuX4LExd44aL5vilHpRkBArkdEOlt+XeFBGKS1Vz8GZyzO3SRTN/1EWodpFN+kVlvvbVco1r2YWN/hV3w5oeHNbRxkCB3iYxrrW72GlrXUWttT/kowqTY3s5oopYuykdxJEjhdNrNqYXXew523pOG5NUWbkaQPmrWCqqqB2lhYKAALeFDJY06Tf1+xnsqyOfEkCGPUWvpBeOPXpvcJrYayLclvUGGy+SQuFQ/oxeQkhFQXt32YgLvtudzsK3PDOAnGLyyWcPJqSLsWVbRRQrqCBnUd5t+RtbULlibCPHYBzlmMRUcSpmJmnQqwcwkMqNptcoGub8u6xosOyqs4s2wZTJoWdIgxxxCyRiEl4xC9tTxekQ2od4323rk4yiw6xZf2ChWbBRtLYDvMWIu1ubahJc+yp5YH+g0OlrDMS17EgKYLXPgL7XNUuc4aZEwxmjZAcOOyLWs6F3cMLdP0g2O/wAaEKfHHwirooopmcK64symVDGssixm94w7BDfxUGxrWvlOXEkhMUBc2HaRm3lc7036Hy/1cX9+Oq+9D2bvAzIxNTJi5A4kDuHFrOGYOLDSLNe4sAB7K2H0Pl/q4v78dH0Rl3q4v78dHeh7DwMxlGzOY6wZpT2v628j/pLbd/fv++9H0nNoWPtpezUgrH2j6AQbghb2G9av6Iy71cX9+Oj6Iy71cX9+Ojvw9j8HP+MyWJx8sjB5JJHdbWdnZmFuVmJuLbU3EYySSwd3cAkgMxIueZsevnWv+iMu9XF/fjo+iMu9XF/fjo78PYeBnMnLmUzaNUsjdn6Gp2Oj/Dc933U581nJZjNKWYAMTI5LAcg1z3gPOtV9EZd6uL+/HR9EZd6uL+/HR34ew8HP+Mxs8zOdTszNsNTEsduQua6sNnOIjXRHPMieosrqu/Pug2rUfRGXeri/vx0fRGXeri/vx0d6HsPAzmTnzGZ10PLIyXvoLsUuOum9r03B46WEloZJI2IsTG7ISPAlSL1rvojLvVxf346PojLvVxf346O9j9h4GfkxcshZizEszG5ZiSxJ6kncmn4fEPG2qNmRrW1KxU2PMXHStj9D5f6uL+/HR9D5f6uL+/HR3sfsXgZjJS4+VlKtI5U811HSfaOR99GGzCWMFY5JEVvSVXZQ3tAO/vrW/Q+X+ri/vx0fQ+X+ri/vx0d+Hsfg5zJjMZtKp2suhGDInaPpVgbhlW9lN97inLms4kMomlEp2MgkcSEcrF73I2HwrVfQ+X+ri/vx0fQ+X+ri/vx0d7H7Dwc5kZMfKwKtLIys2plLuQWNhqIJsTYDc+Apk2Jdwod2YIulAzFgqj6qgnujyFbH6Iy71cX9+Oj6Hy71cV9+Ojvw9h4GcxNFbb6Iy71cX9+OijvQ9i/1+YZXXgMOsjIhLBnkRBYCwDEAk39o29tclT4Gfs5Eci+h1e17X0kNa9jblWA7zOxctVu2CM2uK+xChWAljivqJGn0yd/DnXK+AkGq6EadWoHmNFtW3UC4uelPbGA9v3TacEc/RvKkvhv6FunOurMc4EwN0IOqQqRJYWkJYq66e/YliDtz3vRsLezhiwbtbSt77gXFyO9va97d1vhTosulYAhDYhWvdQLOSFNybC5Vh7q7MFnRjCKU1hCCNRF19LVobTddWrluBvt4OGMjaGRSCLRQxqO0XU2mVnJ9HnZjfamkguRxnKpt/wBGwsSDewN1Ok7HwJ38KI8rmblGTe1rW3uuoW371wCRbnXXJnhZ0dkBKmbULkBlmUIVHVbLsDv403DZsEK2RiFmjlGqTUx7MMNJOketzt05daKQXI5Rl0pYLoN2CleViGuFsb2uSGFudwR0pIMvlcXVCdtXT0dze1+Wx362rrwWbLH2V4yxiCBTrt6Mkkh20nn2lvEW57kURZgDJEyrodOzGppBoKwju6hpG+lQp3sfC5o2C5FesDE2Av3dXTZbXuT0FvGupcutE8klwFZUAGm93Qup3O6+jy6NccqjTGWaWy9yRSmm+4XUrKAfLQntA86lxmZdpGI9NrGPSb8lijMYB23JuTf8KSoe4mLwSxMqSFtRVGfSBZNYDAWPpEKQTy5286gbCNYkAlRqIPK6qbFrc7eJ6b+BrsTNz20UxUmSPs7kNYP2QAUtttsADbnbpSJnLBlew1rHJGrX2tIXJJXqQJHHPw8N3sK5EM2AKQ9o1wwl7Mrtt3S2+9wRa1janHKpCbIjN6I3Cqbsge1tRvsdvEfClx+YLIrgIV1zdsTr1WJDAgDSNrsbfzqdc6AZG0ehJh5LaufzeIRgej1te/SlsG5wYXBSS/q1Lbhdrek1yBv1NjYdbVKMtksSVYdwOtgGuC4TffbckdTewtS5djxFbu6rTQS87fqde3Lrr5+VTR5qAoXQdkZbh7HedZrjbY92340KgdnEcI/O23jdbfW2Bvue623PapZcvcMQqsdwBcAEkoHsACbmxvYEm1vGuw56TzXVdSr30Wk9OxdQtiw1CzCx2577Nkzq7xto/VOsid76wSJe9tuLwoenUex7CuRyfRstg2g2Oix2P6wXU28COvKud0I59QCNwQQdwbirJM4t9Ug6IF1K+kgwcmB07E8/Lzrjx+K7VtRAB0qDYAaiBYsQABc+QpOiSv5OaiiikM0fEnCT4RUYyK4YkbKVsQL/AML/AArmw3DzOhdZF26WNb35Skvgi3qSRt7mOg/++sHwpmg9Bj5VpnjinwUY5ykuSuOCI5kAjmN6VcFf6y/jXbxFHYll6Wv5g8qzwzDzpRhF/Bkz58mOVWXCZYT9dfga6IMj1EDtVF+pBqmjzHzrqizPzqztR9FHmz9mhHBjfbJ9xvzpf7Ft9sn3W/OpMjzssNB3I5En6v8AEkflV3HPy3v5/j+dZJtQdMsj1c2uSj/sO/2yfdb86X+wzfbp9xvzrQ9v08jSjG/jtUdcfRPyZ+zODgd/tl+43508cBv9un3G/Or3tbMWJ/j/AC58qc2YaQbnkNxY03OPCEuqn8szsvA7KLmdB+4351yHhU/bL90/nXfic3LNc+4eA8KgbMvOtccKr9Rll/kpXszmPC7far90/nTTwyftV+6fzqY5l51E+Z+dS7MPRH/Y5Pf2I24dI/8AFX7pqI5EftF+BpJM086YuYedPsw9E11+T39iZcgJ/wDEX4GlfICAT2q7eRpBmFutWPD+DfGzCMXES2aZv2eijzaxHsuelQ7Ub4Jw6zLJ0mPw/BDOAe3Tf9g/nUrcAv8Abp9xvzrR4Gba3LerMPcUu3E6blL2Yb+wb/bp9xvzpa2TNRUdEfQ7l7LHOMAMRBLC2wkRlv4EjY+42Pur5yEskEzo40ujsjr4MpsfbuK+ic6zNcNBJO/oxoW9pHJfaTYe+vmR52lkaRjd3Ysx8WY3J+Jq7JRRgbN9hszEwUEbi/v2tb8ayudYYwv+yeX5U/K8QY2BPSu3iTNI5kso7x6efiKzxbTst6jBHNCnz8GfXEGpo8SaSfLhHhoZu3jZ5NWuAG8sYDsEYgXFmUA72O/XpzRPWpSPNZsU8bpmjyHFt2yW63B/w2uf4X91bnD4nlvXmeX4rs3DWuBe4GxsQQbfGtng8QrqGUncXH+/Gud17akpVsLBJ8GiXEU15QfzA39x5j/4qrBPtp/akc/jz/nWBZPTNev2WLYqw3ubcyLX9tQ4uXUpA2vuOu4Nxf3iuF5AQRcEG4tsDv53v8K4cbmipsefhzPv8Kshqk1p5K55VTt7FfLOwJB5gkH2jampI7HSoJJ6CuKbEamJO1zf2VoVijw8bPuWK2uTbn4W5XNq7mXMsaVrd/c4+LFKbe+yKGTEsOfOud8YfGuaaW53PPr7a5mer7ocIvmztOKNOTFmq8Gu/KstkxDhIx/iY30qPE2F/cNzVcpIvhGcnpjuyxyjDS4qZYYRdm5noqjmzHoB+QG5r3Hh7Jo8HCsUe/V3PpOx5sfy6AAVjchdMBGY8LD2kjW7SeVgjOR+ytyFFzZbi3tJNdn03jm31QL5LGx/FnNV60j0PTdDOEbfISKUnlU/VkYj/Cx1L+BFWuFkrJ5lmeKZ1Z1jJAsWVWUsvge8Qbb9Op8auMqxuqxO3vqrVudNwkoqy7ZaWmE360UUVHjfGnF0uYsFUGPDqbpH1Y9Ge3M+XIX6864cpyUncirrK8lGxIrrzPGJEuledVuTe7LVCMdkZ/NYVUaV51TCI37OPdzzb1QedTY3GFidIJOwLWuFvfc+HI/A1Z5JCI0LH0m5eNvzpD+hyz5SO7HcsSL2v3QP8I2rlm4fdN0N/I/yqz+d2fV5W/GrjC4uOTYmx/Co6pJ7BPDjyR0zRiCSps4Knz/lVlk+Z9k3eJ0HwvsfEW/3yrW4zK9Q9EMP2hcVncdw96isnv1Kfd09xqblGa0yRyMv+JlF6sLv6F/Dija4N1IvfoR435USY8ctqyERnwx2XUPDcj4Agiln4jc841Hub+ZuPaKxeF+r9O6MOXHmjs1Ro8TjVVdR5bDkDv05VnsTigzsRexJO/PeqvE5kzm7Nfy6CovnFdDp8Cxb/Jklib5LrC4wI6sRcA3IrqzbOe2sANKjextc+21Z5JCavOH+HJ8W5VAFA5s91A/C5Puq6Si5anyiUME2tMUV7SU6CJnIVQSTyAFyfYK9Iy35O4EF55DKfVXuL7zzP4Vpcuy2GAWijVB1IG59rHc0OZtw/wCLyS/fsjD5BwOzAPiLqPswRqPtP1f4+ytvhMAEASNQij6qiw9/ifbXY+KRfCuZswubCq3JHa6fpY4lUF/ZOMEKkWACuF8b50LjR41DUjTokdsuFDVTY7AGPvIDzuV8fZ4GrrCz3F/E11Twgj3U1TI63FlFlmahhsfjsQfAjoaKps2wZjkLISurnRTsn24vcoc0zkKLLsKrOHslnzOYxxd2Nf1s5F1QHoPWc9F+Nqbwtw3Nmc1lJSFD+lmtsP2Uvszn4DmegPr+b4iHJ8uYwoFEa6Yk5l5X2XUebEnvE+APhRCF7szZMtfpjyeVcZiGKYYHCC0WH2kbm0k7Aa3dvrEAKvlZgLCm4LBllqryHCtI2prszEszHmzMbsT5kk1vsJggqe6qpu2X440tzBZupjqhGPIbbfyrR8VW1GvSPky4Aiw8ceKnXXiHGtA3KJWG1l9e3MncXsLb3njjqK809J5dHxPNh7K2tPBZFKn4ML1Z4bj3VsUVj4Dma+gpYVcWZQw/aAP8aSLDovooq+xQP4VZ2UULO/R4BNxZEdmjAPhyP51AvEWGBuY/838Nq+gcblsMwtNFHIPCRFcf5hWen+TbLHcOcIgI6I0iJ70Rgp+FR7JPyfoeOYzO4GKkWUFgCGRG2NuW1duXDC6wyEOd7jSvLmbgeXwr2vB8LYKK3Z4TDoR1EMd/ja9WiQqvJQPYAKaxUQeZN8Hjkc2HJuukey1WeVZ5HhzJuvfIYE7nYWt/P31s814Pw05LaBG5NyyAAE+akWPt2NUU/BDp+r7J/d2bfDcH40OMlwaFmxzVPYoJuIpGclELrbmB1qTBYnGYksIIG7vpEsoUE9LkgX8udavA8HXAM8hPjHH3V9hbmfdatPh8OsahUUKo5ACwprHfJGfUqKqB5y3COOcXZogfAyt/pS3409OCMZyMmHA/fb/SK9GNJUu1EqfVZPZgRwPieuJj/wDTf+qm4nhvEQEMT269RGhDA/4bksPZ8K9ANNNDwxEuryfLPP8AKMf2rXIKgEgKdiLc7jofKtMm4rKZhH2GOlQbK5Eq/wD5Nz/mDVpMG9xVUVTaNWTeKkisz3DXXbmDSVaYuK4oqbiKOSkW+VZbHh4khhQJGgsqj8STzJPMk7mvHvlbzz51jFwqH9FhfT8GmYb/AHFNvazCvT+N+Ily/CPMbFz3IV9aRr6R7BYsfJTXhWQYMsdTEszMWZjzZmN2J8yb08sqVGbBC5WzU8OYKwG1X2ZShE91JleH0rVTxLirC1Zjb8lRkOW/PcfFERdNWuT/AAR94g+R2X96vfK8x+RvAXOIxB/ZhU/B3/jHXpt61Y41Ew5pXIWikvSVYUjqL1HLHqBFyL9QSD7iNxWZhfEqquO1LdtiwyOJGBiWaTsu7cEEx6AG9lwbUgNVRespPjsYYXARgezZUYRyGTX2KuDz6uXW9rApve9dGYTTrPMyLI6rHC0aDtdLSWmuq27tiey1X2A86ANHeism+LxYYhQxUu92aGU90/OCuldQK7jDi+9tW48J5s0xYW6wC/6TYpI1tCzFRs25fs4t+naW3NAGloptFOgHXpDSUUAFNYU6kamRMHx5HpxMEnrRuh/cYEf+81YZbJcCm/KLDeCKT7OZfg4Kn8dNcuTS3UVnkqmdHE7w/wAF+w2ooXlRUylnkvyp5z87x/YKbxYXubcjM1jIfPT3V8iG8an4ewgAG1ZrIMESbnckkknckk3JJ6nzr0PK8LYCs8nqZpxx0xOuTurWF4jxV2Na7NcTZTWRyfBfO8dDDa6tIC4/YXvP+AI99JK3QN1Gz2PgfLvm+BgS1mKB28dUnfN/Ze3uq7pzU2tiOa3YUUUVIAooooARmAFzsPGmGceY8yrAfG1qWZSbW3sb2PXYj+d/dVBhcgaOcSrPiSoeZzC0i9mTKSQLA2Cgs5tYn0fDdAaIUUyFLC3t5ctyTYeVPoAKKKKYBRRRQAUGig0CKTi/Ddpg5x1Cax7YyH/01k+HJrqK9DkQMCDyIIPsO1eYZApiZojzR2Q/uEj+VUZeUzb0juMom3iNxRUWFa4paaE1ueT8PoLDatphvRoorMjS+Cjz9jpo+SFAcwlJ5jDvbyu8YNFFTx/uKs37GexNTaKK1nPCiiimAUUUUDCiiigQUUUUAFFFFABRRRQIKQ0tFADDXnGYbY6cDYdoD7yqk/jS0VTm4Rq6T97/AINLgeVFFFC4LJcn/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14 Rectángulo"/>
          <p:cNvSpPr/>
          <p:nvPr/>
        </p:nvSpPr>
        <p:spPr>
          <a:xfrm>
            <a:off x="0" y="260648"/>
            <a:ext cx="9144000" cy="108012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15 Rectángulo"/>
          <p:cNvSpPr/>
          <p:nvPr/>
        </p:nvSpPr>
        <p:spPr>
          <a:xfrm>
            <a:off x="0" y="404664"/>
            <a:ext cx="9144000" cy="792088"/>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16 CuadroTexto"/>
          <p:cNvSpPr txBox="1"/>
          <p:nvPr/>
        </p:nvSpPr>
        <p:spPr>
          <a:xfrm>
            <a:off x="2483768" y="188640"/>
            <a:ext cx="316835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7200" b="0" i="0" u="none" strike="noStrike" kern="1200" cap="none" spc="0" normalizeH="0" baseline="0" noProof="0" dirty="0">
                <a:ln>
                  <a:noFill/>
                </a:ln>
                <a:solidFill>
                  <a:srgbClr val="219EEB"/>
                </a:solidFill>
                <a:effectLst/>
                <a:uLnTx/>
                <a:uFillTx/>
                <a:latin typeface="Calibri"/>
                <a:ea typeface="+mn-ea"/>
                <a:cs typeface="+mn-cs"/>
              </a:rPr>
              <a:t>………</a:t>
            </a:r>
            <a:endParaRPr kumimoji="0" lang="es-ES" sz="7200" b="0" i="0" u="none" strike="noStrike" kern="1200" cap="none" spc="0" normalizeH="0" baseline="0" noProof="0" dirty="0">
              <a:ln>
                <a:noFill/>
              </a:ln>
              <a:solidFill>
                <a:srgbClr val="219EEB"/>
              </a:solidFill>
              <a:effectLst/>
              <a:uLnTx/>
              <a:uFillTx/>
              <a:latin typeface="Calibri"/>
              <a:ea typeface="+mn-ea"/>
              <a:cs typeface="+mn-cs"/>
            </a:endParaRPr>
          </a:p>
        </p:txBody>
      </p:sp>
      <p:pic>
        <p:nvPicPr>
          <p:cNvPr id="18" name="Picture 2"/>
          <p:cNvPicPr>
            <a:picLocks noChangeAspect="1" noChangeArrowheads="1"/>
          </p:cNvPicPr>
          <p:nvPr/>
        </p:nvPicPr>
        <p:blipFill>
          <a:blip r:embed="rId3" cstate="print">
            <a:clrChange>
              <a:clrFrom>
                <a:srgbClr val="FFFFFF"/>
              </a:clrFrom>
              <a:clrTo>
                <a:srgbClr val="FFFFFF">
                  <a:alpha val="0"/>
                </a:srgbClr>
              </a:clrTo>
            </a:clrChange>
          </a:blip>
          <a:srcRect r="55722" b="61105"/>
          <a:stretch>
            <a:fillRect/>
          </a:stretch>
        </p:blipFill>
        <p:spPr bwMode="auto">
          <a:xfrm>
            <a:off x="0" y="1484784"/>
            <a:ext cx="3744416" cy="504056"/>
          </a:xfrm>
          <a:prstGeom prst="rect">
            <a:avLst/>
          </a:prstGeom>
          <a:noFill/>
          <a:ln w="9525">
            <a:noFill/>
            <a:miter lim="800000"/>
            <a:headEnd/>
            <a:tailEnd/>
          </a:ln>
        </p:spPr>
      </p:pic>
      <p:pic>
        <p:nvPicPr>
          <p:cNvPr id="2054" name="Picture 6"/>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744416" y="1533259"/>
            <a:ext cx="3963713" cy="504056"/>
          </a:xfrm>
          <a:prstGeom prst="rect">
            <a:avLst/>
          </a:prstGeom>
          <a:noFill/>
          <a:ln w="9525">
            <a:noFill/>
            <a:miter lim="800000"/>
            <a:headEnd/>
            <a:tailEnd/>
          </a:ln>
        </p:spPr>
      </p:pic>
      <p:pic>
        <p:nvPicPr>
          <p:cNvPr id="100354" name="Picture 2"/>
          <p:cNvPicPr>
            <a:picLocks noChangeAspect="1" noChangeArrowheads="1"/>
          </p:cNvPicPr>
          <p:nvPr/>
        </p:nvPicPr>
        <p:blipFill>
          <a:blip r:embed="rId5" cstate="print"/>
          <a:srcRect b="91065"/>
          <a:stretch>
            <a:fillRect/>
          </a:stretch>
        </p:blipFill>
        <p:spPr bwMode="auto">
          <a:xfrm>
            <a:off x="253664" y="2078578"/>
            <a:ext cx="7198656" cy="473596"/>
          </a:xfrm>
          <a:prstGeom prst="rect">
            <a:avLst/>
          </a:prstGeom>
          <a:noFill/>
          <a:ln w="9525">
            <a:noFill/>
            <a:miter lim="800000"/>
            <a:headEnd/>
            <a:tailEnd/>
          </a:ln>
        </p:spPr>
      </p:pic>
      <p:pic>
        <p:nvPicPr>
          <p:cNvPr id="2056" name="Picture 8"/>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6012160" y="4643275"/>
            <a:ext cx="3707904" cy="2219782"/>
          </a:xfrm>
          <a:prstGeom prst="rect">
            <a:avLst/>
          </a:prstGeom>
          <a:noFill/>
          <a:ln w="9525">
            <a:noFill/>
            <a:miter lim="800000"/>
            <a:headEnd/>
            <a:tailEnd/>
          </a:ln>
        </p:spPr>
      </p:pic>
      <p:pic>
        <p:nvPicPr>
          <p:cNvPr id="100357" name="Picture 5"/>
          <p:cNvPicPr>
            <a:picLocks noChangeAspect="1" noChangeArrowheads="1"/>
          </p:cNvPicPr>
          <p:nvPr/>
        </p:nvPicPr>
        <p:blipFill>
          <a:blip r:embed="rId7" cstate="print">
            <a:clrChange>
              <a:clrFrom>
                <a:srgbClr val="FFFFFF"/>
              </a:clrFrom>
              <a:clrTo>
                <a:srgbClr val="FFFFFF">
                  <a:alpha val="0"/>
                </a:srgbClr>
              </a:clrTo>
            </a:clrChange>
            <a:duotone>
              <a:schemeClr val="accent1">
                <a:shade val="45000"/>
                <a:satMod val="135000"/>
              </a:schemeClr>
              <a:prstClr val="white"/>
            </a:duotone>
          </a:blip>
          <a:srcRect r="5043"/>
          <a:stretch>
            <a:fillRect/>
          </a:stretch>
        </p:blipFill>
        <p:spPr bwMode="auto">
          <a:xfrm>
            <a:off x="1547663" y="4149080"/>
            <a:ext cx="4680521" cy="2708755"/>
          </a:xfrm>
          <a:prstGeom prst="rect">
            <a:avLst/>
          </a:prstGeom>
          <a:noFill/>
          <a:ln w="9525">
            <a:noFill/>
            <a:miter lim="800000"/>
            <a:headEnd/>
            <a:tailEnd/>
          </a:ln>
        </p:spPr>
      </p:pic>
      <p:sp>
        <p:nvSpPr>
          <p:cNvPr id="4" name="Rectángulo 3"/>
          <p:cNvSpPr/>
          <p:nvPr/>
        </p:nvSpPr>
        <p:spPr>
          <a:xfrm>
            <a:off x="460375" y="2322576"/>
            <a:ext cx="7420644" cy="2119042"/>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s-SV" sz="18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&gt; Según los dones espirituales que tengo, ¿qué puedo hacer?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s-SV" sz="18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&gt; ¿Qué es lo que me apasiona?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s-SV" sz="18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&gt; ¿Cuáles son los talentos naturales y habilidades que tengo?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s-SV" sz="18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&gt; ¿Dónde es que mi personalidad singular me permite encajar mejor?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s-SV" sz="18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&gt; ¿Cuáles experiencias de mi vida me han hecho ser quien soy? </a:t>
            </a:r>
          </a:p>
        </p:txBody>
      </p:sp>
      <p:pic>
        <p:nvPicPr>
          <p:cNvPr id="19" name="Imagen 18"/>
          <p:cNvPicPr>
            <a:picLocks noChangeAspect="1"/>
          </p:cNvPicPr>
          <p:nvPr/>
        </p:nvPicPr>
        <p:blipFill rotWithShape="1">
          <a:blip r:embed="rId8">
            <a:duotone>
              <a:prstClr val="black"/>
              <a:schemeClr val="accent3">
                <a:tint val="45000"/>
                <a:satMod val="400000"/>
              </a:schemeClr>
            </a:duotone>
          </a:blip>
          <a:srcRect l="19008" t="51969" r="58855" b="33266"/>
          <a:stretch/>
        </p:blipFill>
        <p:spPr>
          <a:xfrm>
            <a:off x="67963" y="179337"/>
            <a:ext cx="2880320" cy="108012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9383678"/>
      </p:ext>
    </p:extLst>
  </p:cSld>
  <p:clrMapOvr>
    <a:masterClrMapping/>
  </p:clrMapOvr>
  <p:transition spd="slow">
    <p:pull/>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noChangeArrowheads="1"/>
          </p:cNvPicPr>
          <p:nvPr/>
        </p:nvPicPr>
        <p:blipFill>
          <a:blip r:embed="rId2"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sp>
        <p:nvSpPr>
          <p:cNvPr id="37892" name="AutoShape 4" descr="data:image/jpeg;base64,/9j/4AAQSkZJRgABAQAAAQABAAD/2wCEAAkGBxQSEhUUEhQVFRUVFBQVFRQWFBQVFRgYFBgXFxkZGRcYHCogGB0lHRcUITEhJS0rLi8uFyAzODMsNygtLiwBCgoKDg0OGxAQGi8kHyQsLCwsLCwsLCwsLCwsLCwsLCwsLCw0LCwvLCwsLCwsLCwsLCwsLCwsLCwsLCwsLCwsLP/AABEIARMAtwMBIgACEQEDEQH/xAAcAAABBQEBAQAAAAAAAAAAAAAAAQIDBQYEBwj/xABKEAACAQIEAwQFCAcHAgUFAAABAgMAEQQFEiEGMUETIlFhMlJxgZEHFBVCU5Kh0SMzYoKxwdIWF3KiwvDxJNNDdJOy4SU1g6Oz/8QAGgEAAgMBAQAAAAAAAAAAAAAAAAECAwQFBv/EACsRAAICAQMEAQMEAwEAAAAAAAABAhEDEiExBBMUUUFhsfAiMnGBBRXBkf/aAAwDAQACEQMRAD8A9VtQFp4FLatFlVDNNLpqS1GmlYyLTRoqW1FqLEQ6aTTU2mkK0WFENqNNTFaTTTsKINNBFSlaTTTsVENqQiptNNK0WFEdqSpCtJppiojtSWqQiktTsVEZFFqfakIosQyg061JamA21FOtRQFFiBTrUoFOAqiy0aBS6acBTrUrGQytpUnSWt0UAsfYCReqfhzinD47X827RhGdLs0TRqrer37XPkOXWtAo3rzT5IJ0iw+YySMFRMdiGdjyVVVSSfYAaVjPRtNVmcZ5BhTEJ30tNIscS2ZizsQAAANuY3NhXJgc8nnwpxcOHUxlS8UTOVmljHJrgaY2YAlVN/q3YX2zXG+cxYvB5biYLtHJmWDYCw1XBcFSL21Agjna450WFHoJWkK1mpOJsRFj4MLicMiR4rtRDKkxkIaIaisilAASLcrgX5mxoXiWeTFYvCxYVTJhhCVZpwsbiUFtTMEJQWAsAGJJ6DenYqNJaqniLPosFH2uI1iMEAuqFwCxsAQNx7bWqHgviJsdFKZIuxmgnkw80eoOA8dr6W6jf8Dz51UfLQP/AKPifbB//aOnewUXGI4jhjiSeQSxwuEYStGxQCQAqX0XMYNxuwFr72rpxebwRiIvKiidlSE3uJGcXUKRzv48qpczzWCLK1VysjSYNY0gXvySs8IUIsYuW3O+2wuTVDlZky3AZVDi8MkzyYqOIGRgWw7zSMyEAqe8qE8iLHajUFHohWm6aoMXxLIuPOCXDFm+btOjmVQr2YIOQOhb6rk793ZTcX5su4tdcW+Ex8C4aQRNPHIsvaRSRpcuQ2kEEAMf3Ty2vLUKjTaaCKy8nGP/AEpxYWIx+kkJmHzh4rgawACFcjvCPfa1yCdpMRxYfnEEEMBkGJwxxELl9GrYEKV0kx87lm5AbAnajUhUaK1JauXI555YQ2JhEEupgYxIJBYEgEMPEV3WqSYqIiKS1S2ppFOxUR2op5FFOxUWNOAopwFUFoAUtqKcKQypzviCLCNAsoc/OJhEpRdSqbFizm/dUAEk+AJ5AkYLgHh+abKsxRlMXz2bEtAXBW6ugCsQdwpI+G/hXqdr86dSGZDhnNlw+WwrKCs+HgWJ8OR+mMkK6Aqxjd9RXulbgg3FYvE5K+ByvKoJiBKMzw88i3HcDO7Nex5KCATyvevZBRSAwvGk6/SWU95bLNiGY3FgrxWUk9ATsCedJw5Kv01mfeHejwYXcbmNGDgeOnr4Vu6Q0wMJ8nEimbNLEHVmMzruN0IUBh4rfryqD5a5l+i5YrgySNDojG7tplViQo3sADvXoRFJQIouE545MJA0RU/oIg2mwIYIt1YcwwN7g71nPlScXy0XF1zTCyML7hF1anI6KOp5VvyKQimB53mmYRxcQQGRgqvlrKHPogmZmBLclB02udrkeNLxFkJzPF6lusMGDxUKzEECSXFxtHZNu+iq1yw2ubC9ja2lyqc5uuLEf6FcG2Gvrj1ljLr1ab+jbzv5VqrUAec8HcWrh4IsHjIp4cVAqwdmIJZO0EY0q0bRqQQQB1A929T5jiB9M4Jn0ofmc4cF17jOQQjNyv8Axttet9TSKaEQaabpqcrTStSsVEJWm6anK00ipWKiErRUhWinYqO21LS2otVJYAFLRSgUgFpRSU6gAooqOedI1LSMqKObMwVR7SdhSAkorLYr5QMGCREZMQR9impf/UYhPxqvbj52Nkw2m/LtJRcjrsgPL21FzSK5ZoR5ZuaS1YNuMcT0SIfusfxLU5eLcT1WI/ut/VUO/Eh5OM3NqS1YYfKEFvr7E26B7H4XNJg/lTwx2mjljPiLSKPhZv8ALVikmC6nE3Vm6IpLVwZXn2GxP6iZHPq3s/3Gs34VY2qVl6dkemkK1JakIpgRlaaVqUikIosKIStIVqUrSaadiIStFSaaKdionoooFQJCgUtFFACioMbjY4UMkrqiLzZiAP8Anyqm4t4shwCd/vysO5CD3j5k/VXz+F68WzzPZ8bL2k7Xse5GP1af4V/mbk0mZs/VRxbcs9Gzj5QHcWwgWKM7DE4iy6vOKI21e1vhWPxWNhkYyYnEPiXHIOSVB/YSwQe7as5KSzamJYnmSbmpioIFltYbm97n+VVuDfLOXk62Uiwn4ik5RKsa9NgW+PL4CuYZnNz1kG1i1rsf3mufcNq50iJNlBJ8B51dQ5OkYBmuzEgBFPXw5jV7b2qMpQx7Vv6KYvJk3vYrZcylPJ3H7xJ/48q5jiXPpl2F+RZrX860mNy1NAIiO1tluGsfYLbb3F/O9csORObEggb7EkN4WNtvO48fLdRz42r4J9nI3V2UYX39a6MPGrG7D+H4VoHyYaeVja1xawNtjtz5WpsGW35Cx32IPt5nfnUJZ4yVmjHhcNit+j1PomxG48R4Gx/j5Vocn4xxeGsGbt4wQpSRiWHhaTcj33t4VHJl1hYn4f73prxDkdh7Nj+P8hyrC+pp7MsUpRe2x6fkfEEOKA0HS9rmNrah7OjD2VbWrxlUIII2I5EHfpvtvcWrWcPcZFbR4o3XYLP4eHaeI/b95vua14esUtpGvH1Ce0jc2pLU4G+43B5GitxqGEUhFSWptqLER2op9qKdgFKKLUtIArNcbcVpgY9rNO4PZoeQ6a2/ZH4nbxIts9zVMLC0r722VerMeSj2/gLnpXhGa4iXEytLKbu5ufADoqjoo5AUmzL1Wd441Hk4cZiHmkaSVi7ubsx5n8h5DlSKlTrhzU0UNjUkrPPzyPlkmW5a0jKLHSTYtY25E29thTsRCqkhLkDa5G5t/CtRlcwuhcXZRaJFRwqnrzHM3Fydh+NNwfD9zdyQ1w1hYjmSLnry8qzPOoSbn/RZ48skVo3vn6EOXJoDgKQEAJZrBrEMb29w2/4qPLFLTOwHpaguonYKQWA03uLkbedXc+RhybvJ7AVA9psve6bnfarHBYERqFUd0eO/Pc7+81iebGk2t2/z7nRj02RySeyX59ithy5uZNr6W0qPrA6tjzIPKxFTJGDax3O45g/A71aGEEWtTZIgdiPwvWST1bs2LFp4ODsL8/Zv+VOOF23HxArrw+GJBsO7fb+fTle9Tdj40V8ElCypfDjwH4VXz4exO23h1Hu/3yrVNg7iuR8D41XJClhszLxW5XN+RA326bn4VB2enu20+Fz47291xWgxGDAN2G2xuLX28fKubEYX3+3/AIpatqKHhaOnhLiL5vaKU/ob2B+yJ/0eXTmNq9GryCSAg8q1PAmdkH5tIdrAwMefnGfZsR5bdBXS6LqG/wBEv6L8eRp6Wbakp1FdM0jbUUtqWgR5r/fDhPsMT8Iv66P74cJ9hifhF/3K8Wooo53lZD0Hivj+LGOtklWNB3VOi+o82Nmtfp/zVEM+h9R/gv51m6KWlFM5uTtmmHEEPqSfBf6qlXiODqknwT+qspRUipwi+Uejw8f4YADsptgOkfT9+nj5RMP9lN7bR/1V5rV3hOHGkwj4wTRCKNxG4Il7QO2mygBLG+pd725+FZ30uLlo1QyTeyNonykYf7Gf/wDWf9VSf3mYb7Kf4R/115ZRR4mP0HkTPUT8pWG+yn+Ef9dA+UrDfYz/AAj/AK68uruhy68PbNLEgMjRqrdoXYqqsxCojd0a13NtzS8TH6Gs+R8Ho8HynYZVA7GfbbYR7+fp1J/elhfsZ/hF/XXn+YcPNBHBJJNCExCGSIjt2JUWuSBFdfSG1PxnDEkcUs3aQvHEICWRydQxAUoVUgG25F2A3Rh0peJh9E+9mWxvh8qWF+xn+EX9dRzfKdhWBHZYgX6gR3H+evKaKa6TEvgg+pyM9Kb5QcKB3Ypx1P6vcnnclyTUD8eYYm5im8vQNr89tVv9mvPKKH0mJ8oh3pG8l42gPKOX3hP5NUR4yh2KpKGDBgbJcEW3vq51iKKF0eJcITyyZ7RD8seG0jXBPqsNVhFa/W135U/++PCfYYn4Rf8AcrxSitFFnlZD2z++PCfYYj4Rf9ykrxSiig8rIFFFJemZxaKKL0AFFFFABWzyv/7DjP8AzsP8IqxlaHCcRRpgJMF2DkSyrK8onCnUuiwVeyIC9wbEk7nehlmJpN36ZR4SAyOka2u7qgvyu5Ci/wAa0+PwmChxE+HluEiEkSuqyGftU2EhJIQgtc6bWsRbfeqfA5jDEJCsLmVo3SORpxaIuCpdUWIXaxNiTtz51Y5txNHiT2smDjOKIAacSuEYgAB2gA0lrDxt4gjaglHSl9Tu4hmw6YLBWwceqXDSEP2koKt2hUt3WAkJtfvezltWNLHbfly99XWMzxJcLDA8F5MOrpHMJWA0u2rvR6dyN7HUPZ0qkBHX372P/wAUIWRpvY2fHI/6LKP/ACsn8Yq5uHpAMtzAupdQ+A7moqD+klsLjcC56b+Y51x8QcRJioMNEIWj+ax9kjdsJNSnTcuvZLv3ehHPlXLgs2EeFxGH7Mn5w0LGTWBp7Biy2TSdV9RvuKVE3Ja7v4/4aj+z2HxDYSVIzDHLhMRiJ4kd2B+akghC12Gs2HWw86zeJfCth2Oy4gSKUEayiMxn0lftCdxzBG563rsg4ueL5mYY9LYRZUuz61lWZizq6hRYbkWufiK4M2zLDyA9hhFw+o3Y9s8tt72QMAIxf2npcDmbhKUK2KqikBHjS0zOFFFFABRRRQAUUUUAFa7gjiCPDrIuJjWbDO8cbqyhmRZFl1MnX6q3A5223rI13wRH5rM1jYTYZSegJTEdfcPjQTxtp2i24x4bbAyq8LF8PL38NOpvcHcKWH1gOvUb+IHFxBjpMRLGD3j2OHAVEAuzRIzEKo3YsSeVXnBPEMRjbL8fvhZj3HJ3gkPJgfqrfe/Q78iajiyfEx5qcJh5QJVQRGXSCNAw66yFIO5QGwG9za/WkWtJq48P4KDE5FiI4kmaP9G79mrK8cnf56CEYlW8jY1aZpwNjIFVmjUgxLIxEkXdLEgJYuCx9H0Ra7WF7VYPgH+hnVIJl05irEOjdppGHtrZbdwch4C3M865flDwjH5m4Rin0XhO+FJXuh7961trj4jxosbxxS49HFn+AmfGGIYQYeVglsNFYgdwG+xsLjvHw3v1NVs2WSLGZLBo1YKzo6SKrHkGKE6b9Cdj0Jr0vNZF+fZki/r5MtRYPWNoULqvXUVA2HqmsnwRIqQZi8n6k4Nojfk0sjDsVH7Vwx8udFhLGtX/AKcEHCOMdkUQG8i601NGoKk2BuzAC/QHc9BVe2Vyh5EZCphNpdZChDfSNRJtudh49L1oeK3tBlRB3XCAg+BEh3HnsPhV3xXmAgx+Y9thxiMLJLhUmXW0bK4iDxsHUXXlJ7aLE8Ufz+Dz/G4J4iocAakDqQyurKxIDBlJBFwR7jWz4NmvleZ3sTFHG0bEDUhk1htLc1vpHKqjjHL4IxhZMMZBFPAZFhlIZ4gHO1+qsSxHvPWrfgbUMszZluCI4bMCRYr2hO48AR8aHwEI1kr6P7EfC8a4jA41sYFMcMV4MQwHaLN3rIklrtche5c9PGslhsvkdDIAAisFMjuqJqIuFDMRdrb2FzbflW0+TnEtimmgxpM2DWB5HaUlhAwtZkkbeM21bAi9r9K55sI82VYRsIna/N5cSmIQRJK4aVwySFCpNioAuPEeGxY3BSin9P7MjjsFJC5SVSjAA2NtwRcEEbMCNwRcGtZmGDXLsDhnCg4vGKZe1ZQxgiAUhYw2yuwcd7mO9a21Z3PZsQ7R/Or6xEqIrIsbLGpOkaFUaRztccrdLVqeMJvnuX4LExd44aL5vilHpRkBArkdEOlt+XeFBGKS1Vz8GZyzO3SRTN/1EWodpFN+kVlvvbVco1r2YWN/hV3w5oeHNbRxkCB3iYxrrW72GlrXUWttT/kowqTY3s5oopYuykdxJEjhdNrNqYXXew523pOG5NUWbkaQPmrWCqqqB2lhYKAALeFDJY06Tf1+xnsqyOfEkCGPUWvpBeOPXpvcJrYayLclvUGGy+SQuFQ/oxeQkhFQXt32YgLvtudzsK3PDOAnGLyyWcPJqSLsWVbRRQrqCBnUd5t+RtbULlibCPHYBzlmMRUcSpmJmnQqwcwkMqNptcoGub8u6xosOyqs4s2wZTJoWdIgxxxCyRiEl4xC9tTxekQ2od4323rk4yiw6xZf2ChWbBRtLYDvMWIu1ubahJc+yp5YH+g0OlrDMS17EgKYLXPgL7XNUuc4aZEwxmjZAcOOyLWs6F3cMLdP0g2O/wAaEKfHHwirooopmcK64symVDGssixm94w7BDfxUGxrWvlOXEkhMUBc2HaRm3lc7036Hy/1cX9+Oq+9D2bvAzIxNTJi5A4kDuHFrOGYOLDSLNe4sAB7K2H0Pl/q4v78dH0Rl3q4v78dHeh7DwMxlGzOY6wZpT2v628j/pLbd/fv++9H0nNoWPtpezUgrH2j6AQbghb2G9av6Iy71cX9+Oj6Iy71cX9+Ojvw9j8HP+MyWJx8sjB5JJHdbWdnZmFuVmJuLbU3EYySSwd3cAkgMxIueZsevnWv+iMu9XF/fjo+iMu9XF/fjo78PYeBnMnLmUzaNUsjdn6Gp2Oj/Dc933U581nJZjNKWYAMTI5LAcg1z3gPOtV9EZd6uL+/HR9EZd6uL+/HR34ew8HP+Mxs8zOdTszNsNTEsduQua6sNnOIjXRHPMieosrqu/Pug2rUfRGXeri/vx0fRGXeri/vx0d6HsPAzmTnzGZ10PLIyXvoLsUuOum9r03B46WEloZJI2IsTG7ISPAlSL1rvojLvVxf346PojLvVxf346O9j9h4GfkxcshZizEszG5ZiSxJ6kncmn4fEPG2qNmRrW1KxU2PMXHStj9D5f6uL+/HR9D5f6uL+/HR3sfsXgZjJS4+VlKtI5U811HSfaOR99GGzCWMFY5JEVvSVXZQ3tAO/vrW/Q+X+ri/vx0fQ+X+ri/vx0d+Hsfg5zJjMZtKp2suhGDInaPpVgbhlW9lN97inLms4kMomlEp2MgkcSEcrF73I2HwrVfQ+X+ri/vx0fQ+X+ri/vx0d7H7Dwc5kZMfKwKtLIys2plLuQWNhqIJsTYDc+Apk2Jdwod2YIulAzFgqj6qgnujyFbH6Iy71cX9+Oj6Hy71cV9+Ojvw9h4GcxNFbb6Iy71cX9+OijvQ9i/1+YZXXgMOsjIhLBnkRBYCwDEAk39o29tclT4Gfs5Eci+h1e17X0kNa9jblWA7zOxctVu2CM2uK+xChWAljivqJGn0yd/DnXK+AkGq6EadWoHmNFtW3UC4uelPbGA9v3TacEc/RvKkvhv6FunOurMc4EwN0IOqQqRJYWkJYq66e/YliDtz3vRsLezhiwbtbSt77gXFyO9va97d1vhTosulYAhDYhWvdQLOSFNybC5Vh7q7MFnRjCKU1hCCNRF19LVobTddWrluBvt4OGMjaGRSCLRQxqO0XU2mVnJ9HnZjfamkguRxnKpt/wBGwsSDewN1Ok7HwJ38KI8rmblGTe1rW3uuoW371wCRbnXXJnhZ0dkBKmbULkBlmUIVHVbLsDv403DZsEK2RiFmjlGqTUx7MMNJOketzt05daKQXI5Rl0pYLoN2CleViGuFsb2uSGFudwR0pIMvlcXVCdtXT0dze1+Wx362rrwWbLH2V4yxiCBTrt6Mkkh20nn2lvEW57kURZgDJEyrodOzGppBoKwju6hpG+lQp3sfC5o2C5FesDE2Av3dXTZbXuT0FvGupcutE8klwFZUAGm93Qup3O6+jy6NccqjTGWaWy9yRSmm+4XUrKAfLQntA86lxmZdpGI9NrGPSb8lijMYB23JuTf8KSoe4mLwSxMqSFtRVGfSBZNYDAWPpEKQTy5286gbCNYkAlRqIPK6qbFrc7eJ6b+BrsTNz20UxUmSPs7kNYP2QAUtttsADbnbpSJnLBlew1rHJGrX2tIXJJXqQJHHPw8N3sK5EM2AKQ9o1wwl7Mrtt3S2+9wRa1janHKpCbIjN6I3Cqbsge1tRvsdvEfClx+YLIrgIV1zdsTr1WJDAgDSNrsbfzqdc6AZG0ehJh5LaufzeIRgej1te/SlsG5wYXBSS/q1Lbhdrek1yBv1NjYdbVKMtksSVYdwOtgGuC4TffbckdTewtS5djxFbu6rTQS87fqde3Lrr5+VTR5qAoXQdkZbh7HedZrjbY92340KgdnEcI/O23jdbfW2Bvue623PapZcvcMQqsdwBcAEkoHsACbmxvYEm1vGuw56TzXVdSr30Wk9OxdQtiw1CzCx2577Nkzq7xto/VOsid76wSJe9tuLwoenUex7CuRyfRstg2g2Oix2P6wXU28COvKud0I59QCNwQQdwbirJM4t9Ug6IF1K+kgwcmB07E8/Lzrjx+K7VtRAB0qDYAaiBYsQABc+QpOiSv5OaiiikM0fEnCT4RUYyK4YkbKVsQL/AML/AArmw3DzOhdZF26WNb35Skvgi3qSRt7mOg/++sHwpmg9Bj5VpnjinwUY5ykuSuOCI5kAjmN6VcFf6y/jXbxFHYll6Wv5g8qzwzDzpRhF/Bkz58mOVWXCZYT9dfga6IMj1EDtVF+pBqmjzHzrqizPzqztR9FHmz9mhHBjfbJ9xvzpf7Ft9sn3W/OpMjzssNB3I5En6v8AEkflV3HPy3v5/j+dZJtQdMsj1c2uSj/sO/2yfdb86X+wzfbp9xvzrQ9v08jSjG/jtUdcfRPyZ+zODgd/tl+43508cBv9un3G/Or3tbMWJ/j/AC58qc2YaQbnkNxY03OPCEuqn8szsvA7KLmdB+4351yHhU/bL90/nXfic3LNc+4eA8KgbMvOtccKr9Rll/kpXszmPC7far90/nTTwyftV+6fzqY5l51E+Z+dS7MPRH/Y5Pf2I24dI/8AFX7pqI5EftF+BpJM086YuYedPsw9E11+T39iZcgJ/wDEX4GlfICAT2q7eRpBmFutWPD+DfGzCMXES2aZv2eijzaxHsuelQ7Ub4Jw6zLJ0mPw/BDOAe3Tf9g/nUrcAv8Abp9xvzrR4Gba3LerMPcUu3E6blL2Yb+wb/bp9xvzpa2TNRUdEfQ7l7LHOMAMRBLC2wkRlv4EjY+42Pur5yEskEzo40ujsjr4MpsfbuK+ic6zNcNBJO/oxoW9pHJfaTYe+vmR52lkaRjd3Ysx8WY3J+Jq7JRRgbN9hszEwUEbi/v2tb8ayudYYwv+yeX5U/K8QY2BPSu3iTNI5kso7x6efiKzxbTst6jBHNCnz8GfXEGpo8SaSfLhHhoZu3jZ5NWuAG8sYDsEYgXFmUA72O/XpzRPWpSPNZsU8bpmjyHFt2yW63B/w2uf4X91bnD4nlvXmeX4rs3DWuBe4GxsQQbfGtng8QrqGUncXH+/Gud17akpVsLBJ8GiXEU15QfzA39x5j/4qrBPtp/akc/jz/nWBZPTNev2WLYqw3ubcyLX9tQ4uXUpA2vuOu4Nxf3iuF5AQRcEG4tsDv53v8K4cbmipsefhzPv8Kshqk1p5K55VTt7FfLOwJB5gkH2jampI7HSoJJ6CuKbEamJO1zf2VoVijw8bPuWK2uTbn4W5XNq7mXMsaVrd/c4+LFKbe+yKGTEsOfOud8YfGuaaW53PPr7a5mer7ocIvmztOKNOTFmq8Gu/KstkxDhIx/iY30qPE2F/cNzVcpIvhGcnpjuyxyjDS4qZYYRdm5noqjmzHoB+QG5r3Hh7Jo8HCsUe/V3PpOx5sfy6AAVjchdMBGY8LD2kjW7SeVgjOR+ytyFFzZbi3tJNdn03jm31QL5LGx/FnNV60j0PTdDOEbfISKUnlU/VkYj/Cx1L+BFWuFkrJ5lmeKZ1Z1jJAsWVWUsvge8Qbb9Op8auMqxuqxO3vqrVudNwkoqy7ZaWmE360UUVHjfGnF0uYsFUGPDqbpH1Y9Ge3M+XIX6864cpyUncirrK8lGxIrrzPGJEuledVuTe7LVCMdkZ/NYVUaV51TCI37OPdzzb1QedTY3GFidIJOwLWuFvfc+HI/A1Z5JCI0LH0m5eNvzpD+hyz5SO7HcsSL2v3QP8I2rlm4fdN0N/I/yqz+d2fV5W/GrjC4uOTYmx/Co6pJ7BPDjyR0zRiCSps4Knz/lVlk+Z9k3eJ0HwvsfEW/3yrW4zK9Q9EMP2hcVncdw96isnv1Kfd09xqblGa0yRyMv+JlF6sLv6F/Dija4N1IvfoR435USY8ctqyERnwx2XUPDcj4Agiln4jc841Hub+ZuPaKxeF+r9O6MOXHmjs1Ro8TjVVdR5bDkDv05VnsTigzsRexJO/PeqvE5kzm7Nfy6CovnFdDp8Cxb/Jklib5LrC4wI6sRcA3IrqzbOe2sANKjextc+21Z5JCavOH+HJ8W5VAFA5s91A/C5Puq6Si5anyiUME2tMUV7SU6CJnIVQSTyAFyfYK9Iy35O4EF55DKfVXuL7zzP4Vpcuy2GAWijVB1IG59rHc0OZtw/wCLyS/fsjD5BwOzAPiLqPswRqPtP1f4+ytvhMAEASNQij6qiw9/ifbXY+KRfCuZswubCq3JHa6fpY4lUF/ZOMEKkWACuF8b50LjR41DUjTokdsuFDVTY7AGPvIDzuV8fZ4GrrCz3F/E11Twgj3U1TI63FlFlmahhsfjsQfAjoaKps2wZjkLISurnRTsn24vcoc0zkKLLsKrOHslnzOYxxd2Nf1s5F1QHoPWc9F+Nqbwtw3Nmc1lJSFD+lmtsP2Uvszn4DmegPr+b4iHJ8uYwoFEa6Yk5l5X2XUebEnvE+APhRCF7szZMtfpjyeVcZiGKYYHCC0WH2kbm0k7Aa3dvrEAKvlZgLCm4LBllqryHCtI2prszEszHmzMbsT5kk1vsJggqe6qpu2X440tzBZupjqhGPIbbfyrR8VW1GvSPky4Aiw8ceKnXXiHGtA3KJWG1l9e3MncXsLb3njjqK809J5dHxPNh7K2tPBZFKn4ML1Z4bj3VsUVj4Dma+gpYVcWZQw/aAP8aSLDovooq+xQP4VZ2UULO/R4BNxZEdmjAPhyP51AvEWGBuY/838Nq+gcblsMwtNFHIPCRFcf5hWen+TbLHcOcIgI6I0iJ70Rgp+FR7JPyfoeOYzO4GKkWUFgCGRG2NuW1duXDC6wyEOd7jSvLmbgeXwr2vB8LYKK3Z4TDoR1EMd/ja9WiQqvJQPYAKaxUQeZN8Hjkc2HJuukey1WeVZ5HhzJuvfIYE7nYWt/P31s814Pw05LaBG5NyyAAE+akWPt2NUU/BDp+r7J/d2bfDcH40OMlwaFmxzVPYoJuIpGclELrbmB1qTBYnGYksIIG7vpEsoUE9LkgX8udavA8HXAM8hPjHH3V9hbmfdatPh8OsahUUKo5ACwprHfJGfUqKqB5y3COOcXZogfAyt/pS3409OCMZyMmHA/fb/SK9GNJUu1EqfVZPZgRwPieuJj/wDTf+qm4nhvEQEMT269RGhDA/4bksPZ8K9ANNNDwxEuryfLPP8AKMf2rXIKgEgKdiLc7jofKtMm4rKZhH2GOlQbK5Eq/wD5Nz/mDVpMG9xVUVTaNWTeKkisz3DXXbmDSVaYuK4oqbiKOSkW+VZbHh4khhQJGgsqj8STzJPMk7mvHvlbzz51jFwqH9FhfT8GmYb/AHFNvazCvT+N+Ily/CPMbFz3IV9aRr6R7BYsfJTXhWQYMsdTEszMWZjzZmN2J8yb08sqVGbBC5WzU8OYKwG1X2ZShE91JleH0rVTxLirC1Zjb8lRkOW/PcfFERdNWuT/AAR94g+R2X96vfK8x+RvAXOIxB/ZhU/B3/jHXpt61Y41Ew5pXIWikvSVYUjqL1HLHqBFyL9QSD7iNxWZhfEqquO1LdtiwyOJGBiWaTsu7cEEx6AG9lwbUgNVRespPjsYYXARgezZUYRyGTX2KuDz6uXW9rApve9dGYTTrPMyLI6rHC0aDtdLSWmuq27tiey1X2A86ANHeism+LxYYhQxUu92aGU90/OCuldQK7jDi+9tW48J5s0xYW6wC/6TYpI1tCzFRs25fs4t+naW3NAGloptFOgHXpDSUUAFNYU6kamRMHx5HpxMEnrRuh/cYEf+81YZbJcCm/KLDeCKT7OZfg4Kn8dNcuTS3UVnkqmdHE7w/wAF+w2ooXlRUylnkvyp5z87x/YKbxYXubcjM1jIfPT3V8iG8an4ewgAG1ZrIMESbnckkknckk3JJ6nzr0PK8LYCs8nqZpxx0xOuTurWF4jxV2Na7NcTZTWRyfBfO8dDDa6tIC4/YXvP+AI99JK3QN1Gz2PgfLvm+BgS1mKB28dUnfN/Ze3uq7pzU2tiOa3YUUUVIAooooARmAFzsPGmGceY8yrAfG1qWZSbW3sb2PXYj+d/dVBhcgaOcSrPiSoeZzC0i9mTKSQLA2Cgs5tYn0fDdAaIUUyFLC3t5ctyTYeVPoAKKKKYBRRRQAUGig0CKTi/Ddpg5x1Cax7YyH/01k+HJrqK9DkQMCDyIIPsO1eYZApiZojzR2Q/uEj+VUZeUzb0juMom3iNxRUWFa4paaE1ueT8PoLDatphvRoorMjS+Cjz9jpo+SFAcwlJ5jDvbyu8YNFFTx/uKs37GexNTaKK1nPCiiimAUUUUDCiiigQUUUUAFFFFABRRRQIKQ0tFADDXnGYbY6cDYdoD7yqk/jS0VTm4Rq6T97/AINLgeVFFFC4LJcn/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14 Rectángulo"/>
          <p:cNvSpPr/>
          <p:nvPr/>
        </p:nvSpPr>
        <p:spPr>
          <a:xfrm>
            <a:off x="0" y="260648"/>
            <a:ext cx="9144000" cy="108012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15 Rectángulo"/>
          <p:cNvSpPr/>
          <p:nvPr/>
        </p:nvSpPr>
        <p:spPr>
          <a:xfrm>
            <a:off x="0" y="404664"/>
            <a:ext cx="9144000" cy="792088"/>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16 CuadroTexto"/>
          <p:cNvSpPr txBox="1"/>
          <p:nvPr/>
        </p:nvSpPr>
        <p:spPr>
          <a:xfrm>
            <a:off x="2483768" y="188640"/>
            <a:ext cx="316835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7200" b="0" i="0" u="none" strike="noStrike" kern="1200" cap="none" spc="0" normalizeH="0" baseline="0" noProof="0" dirty="0">
                <a:ln>
                  <a:noFill/>
                </a:ln>
                <a:solidFill>
                  <a:srgbClr val="219EEB"/>
                </a:solidFill>
                <a:effectLst/>
                <a:uLnTx/>
                <a:uFillTx/>
                <a:latin typeface="Calibri"/>
                <a:ea typeface="+mn-ea"/>
                <a:cs typeface="+mn-cs"/>
              </a:rPr>
              <a:t>………</a:t>
            </a:r>
            <a:endParaRPr kumimoji="0" lang="es-ES" sz="7200" b="0" i="0" u="none" strike="noStrike" kern="1200" cap="none" spc="0" normalizeH="0" baseline="0" noProof="0" dirty="0">
              <a:ln>
                <a:noFill/>
              </a:ln>
              <a:solidFill>
                <a:srgbClr val="219EEB"/>
              </a:solidFill>
              <a:effectLst/>
              <a:uLnTx/>
              <a:uFillTx/>
              <a:latin typeface="Calibri"/>
              <a:ea typeface="+mn-ea"/>
              <a:cs typeface="+mn-cs"/>
            </a:endParaRPr>
          </a:p>
        </p:txBody>
      </p:sp>
      <p:pic>
        <p:nvPicPr>
          <p:cNvPr id="2" name="Imagen 1"/>
          <p:cNvPicPr>
            <a:picLocks noChangeAspect="1"/>
          </p:cNvPicPr>
          <p:nvPr/>
        </p:nvPicPr>
        <p:blipFill rotWithShape="1">
          <a:blip r:embed="rId3"/>
          <a:srcRect l="20114" t="30312" r="20477" b="16533"/>
          <a:stretch/>
        </p:blipFill>
        <p:spPr>
          <a:xfrm>
            <a:off x="251520" y="1971179"/>
            <a:ext cx="8623676" cy="4338141"/>
          </a:xfrm>
          <a:prstGeom prst="rect">
            <a:avLst/>
          </a:prstGeom>
          <a:ln>
            <a:noFill/>
          </a:ln>
          <a:effectLst>
            <a:outerShdw blurRad="190500" algn="tl" rotWithShape="0">
              <a:srgbClr val="000000">
                <a:alpha val="70000"/>
              </a:srgbClr>
            </a:outerShdw>
          </a:effectLst>
        </p:spPr>
      </p:pic>
      <p:pic>
        <p:nvPicPr>
          <p:cNvPr id="14" name="Imagen 13"/>
          <p:cNvPicPr>
            <a:picLocks noChangeAspect="1"/>
          </p:cNvPicPr>
          <p:nvPr/>
        </p:nvPicPr>
        <p:blipFill rotWithShape="1">
          <a:blip r:embed="rId4">
            <a:duotone>
              <a:prstClr val="black"/>
              <a:schemeClr val="accent3">
                <a:tint val="45000"/>
                <a:satMod val="400000"/>
              </a:schemeClr>
            </a:duotone>
          </a:blip>
          <a:srcRect l="19008" t="51969" r="58855" b="33266"/>
          <a:stretch/>
        </p:blipFill>
        <p:spPr>
          <a:xfrm>
            <a:off x="67963" y="179337"/>
            <a:ext cx="2880320" cy="108012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65697489"/>
      </p:ext>
    </p:extLst>
  </p:cSld>
  <p:clrMapOvr>
    <a:masterClrMapping/>
  </p:clrMapOvr>
  <p:transition spd="slow">
    <p:cove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noChangeArrowheads="1"/>
          </p:cNvPicPr>
          <p:nvPr/>
        </p:nvPicPr>
        <p:blipFill>
          <a:blip r:embed="rId2"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sp>
        <p:nvSpPr>
          <p:cNvPr id="37892" name="AutoShape 4" descr="data:image/jpeg;base64,/9j/4AAQSkZJRgABAQAAAQABAAD/2wCEAAkGBxQSEhUUEhQVFRUVFBQVFRQWFBQVFRgYFBgXFxkZGRcYHCogGB0lHRcUITEhJS0rLi8uFyAzODMsNygtLiwBCgoKDg0OGxAQGi8kHyQsLCwsLCwsLCwsLCwsLCwsLCwsLCw0LCwvLCwsLCwsLCwsLCwsLCwsLCwsLCwsLCwsLP/AABEIARMAtwMBIgACEQEDEQH/xAAcAAABBQEBAQAAAAAAAAAAAAAAAQIDBQYEBwj/xABKEAACAQIEAwQFCAcHAgUFAAABAgMAEQQFEiEGMUETIlFhMlJxgZEHFBVCU5Kh0SMzYoKxwdIWF3KiwvDxJNNDdJOy4SU1g6Oz/8QAGgEAAgMBAQAAAAAAAAAAAAAAAAECAwQFBv/EACsRAAICAQMEAQMEAwEAAAAAAAABAhEDEiExBBMUUUFhsfAiMnGBBRXBkf/aAAwDAQACEQMRAD8A9VtQFp4FLatFlVDNNLpqS1GmlYyLTRoqW1FqLEQ6aTTU2mkK0WFENqNNTFaTTTsKINNBFSlaTTTsVENqQiptNNK0WFEdqSpCtJppiojtSWqQiktTsVEZFFqfakIosQyg061JamA21FOtRQFFiBTrUoFOAqiy0aBS6acBTrUrGQytpUnSWt0UAsfYCReqfhzinD47X827RhGdLs0TRqrer37XPkOXWtAo3rzT5IJ0iw+YySMFRMdiGdjyVVVSSfYAaVjPRtNVmcZ5BhTEJ30tNIscS2ZizsQAAANuY3NhXJgc8nnwpxcOHUxlS8UTOVmljHJrgaY2YAlVN/q3YX2zXG+cxYvB5biYLtHJmWDYCw1XBcFSL21Agjna450WFHoJWkK1mpOJsRFj4MLicMiR4rtRDKkxkIaIaisilAASLcrgX5mxoXiWeTFYvCxYVTJhhCVZpwsbiUFtTMEJQWAsAGJJ6DenYqNJaqniLPosFH2uI1iMEAuqFwCxsAQNx7bWqHgviJsdFKZIuxmgnkw80eoOA8dr6W6jf8Dz51UfLQP/AKPifbB//aOnewUXGI4jhjiSeQSxwuEYStGxQCQAqX0XMYNxuwFr72rpxebwRiIvKiidlSE3uJGcXUKRzv48qpczzWCLK1VysjSYNY0gXvySs8IUIsYuW3O+2wuTVDlZky3AZVDi8MkzyYqOIGRgWw7zSMyEAqe8qE8iLHajUFHohWm6aoMXxLIuPOCXDFm+btOjmVQr2YIOQOhb6rk793ZTcX5su4tdcW+Ex8C4aQRNPHIsvaRSRpcuQ2kEEAMf3Ty2vLUKjTaaCKy8nGP/AEpxYWIx+kkJmHzh4rgawACFcjvCPfa1yCdpMRxYfnEEEMBkGJwxxELl9GrYEKV0kx87lm5AbAnajUhUaK1JauXI555YQ2JhEEupgYxIJBYEgEMPEV3WqSYqIiKS1S2ppFOxUR2op5FFOxUWNOAopwFUFoAUtqKcKQypzviCLCNAsoc/OJhEpRdSqbFizm/dUAEk+AJ5AkYLgHh+abKsxRlMXz2bEtAXBW6ugCsQdwpI+G/hXqdr86dSGZDhnNlw+WwrKCs+HgWJ8OR+mMkK6Aqxjd9RXulbgg3FYvE5K+ByvKoJiBKMzw88i3HcDO7Nex5KCATyvevZBRSAwvGk6/SWU95bLNiGY3FgrxWUk9ATsCedJw5Kv01mfeHejwYXcbmNGDgeOnr4Vu6Q0wMJ8nEimbNLEHVmMzruN0IUBh4rfryqD5a5l+i5YrgySNDojG7tplViQo3sADvXoRFJQIouE545MJA0RU/oIg2mwIYIt1YcwwN7g71nPlScXy0XF1zTCyML7hF1anI6KOp5VvyKQimB53mmYRxcQQGRgqvlrKHPogmZmBLclB02udrkeNLxFkJzPF6lusMGDxUKzEECSXFxtHZNu+iq1yw2ubC9ja2lyqc5uuLEf6FcG2Gvrj1ljLr1ab+jbzv5VqrUAec8HcWrh4IsHjIp4cVAqwdmIJZO0EY0q0bRqQQQB1A929T5jiB9M4Jn0ofmc4cF17jOQQjNyv8Axttet9TSKaEQaabpqcrTStSsVEJWm6anK00ipWKiErRUhWinYqO21LS2otVJYAFLRSgUgFpRSU6gAooqOedI1LSMqKObMwVR7SdhSAkorLYr5QMGCREZMQR9impf/UYhPxqvbj52Nkw2m/LtJRcjrsgPL21FzSK5ZoR5ZuaS1YNuMcT0SIfusfxLU5eLcT1WI/ut/VUO/Eh5OM3NqS1YYfKEFvr7E26B7H4XNJg/lTwx2mjljPiLSKPhZv8ALVikmC6nE3Vm6IpLVwZXn2GxP6iZHPq3s/3Gs34VY2qVl6dkemkK1JakIpgRlaaVqUikIosKIStIVqUrSaadiIStFSaaKdionoooFQJCgUtFFACioMbjY4UMkrqiLzZiAP8Anyqm4t4shwCd/vysO5CD3j5k/VXz+F68WzzPZ8bL2k7Xse5GP1af4V/mbk0mZs/VRxbcs9Gzj5QHcWwgWKM7DE4iy6vOKI21e1vhWPxWNhkYyYnEPiXHIOSVB/YSwQe7as5KSzamJYnmSbmpioIFltYbm97n+VVuDfLOXk62Uiwn4ik5RKsa9NgW+PL4CuYZnNz1kG1i1rsf3mufcNq50iJNlBJ8B51dQ5OkYBmuzEgBFPXw5jV7b2qMpQx7Vv6KYvJk3vYrZcylPJ3H7xJ/48q5jiXPpl2F+RZrX860mNy1NAIiO1tluGsfYLbb3F/O9csORObEggb7EkN4WNtvO48fLdRz42r4J9nI3V2UYX39a6MPGrG7D+H4VoHyYaeVja1xawNtjtz5WpsGW35Cx32IPt5nfnUJZ4yVmjHhcNit+j1PomxG48R4Gx/j5Vocn4xxeGsGbt4wQpSRiWHhaTcj33t4VHJl1hYn4f73prxDkdh7Nj+P8hyrC+pp7MsUpRe2x6fkfEEOKA0HS9rmNrah7OjD2VbWrxlUIII2I5EHfpvtvcWrWcPcZFbR4o3XYLP4eHaeI/b95vua14esUtpGvH1Ce0jc2pLU4G+43B5GitxqGEUhFSWptqLER2op9qKdgFKKLUtIArNcbcVpgY9rNO4PZoeQ6a2/ZH4nbxIts9zVMLC0r722VerMeSj2/gLnpXhGa4iXEytLKbu5ufADoqjoo5AUmzL1Wd441Hk4cZiHmkaSVi7ubsx5n8h5DlSKlTrhzU0UNjUkrPPzyPlkmW5a0jKLHSTYtY25E29thTsRCqkhLkDa5G5t/CtRlcwuhcXZRaJFRwqnrzHM3Fydh+NNwfD9zdyQ1w1hYjmSLnry8qzPOoSbn/RZ48skVo3vn6EOXJoDgKQEAJZrBrEMb29w2/4qPLFLTOwHpaguonYKQWA03uLkbedXc+RhybvJ7AVA9psve6bnfarHBYERqFUd0eO/Pc7+81iebGk2t2/z7nRj02RySeyX59ithy5uZNr6W0qPrA6tjzIPKxFTJGDax3O45g/A71aGEEWtTZIgdiPwvWST1bs2LFp4ODsL8/Zv+VOOF23HxArrw+GJBsO7fb+fTle9Tdj40V8ElCypfDjwH4VXz4exO23h1Hu/3yrVNg7iuR8D41XJClhszLxW5XN+RA326bn4VB2enu20+Fz47291xWgxGDAN2G2xuLX28fKubEYX3+3/AIpatqKHhaOnhLiL5vaKU/ob2B+yJ/0eXTmNq9GryCSAg8q1PAmdkH5tIdrAwMefnGfZsR5bdBXS6LqG/wBEv6L8eRp6Wbakp1FdM0jbUUtqWgR5r/fDhPsMT8Iv66P74cJ9hifhF/3K8Wooo53lZD0Hivj+LGOtklWNB3VOi+o82Nmtfp/zVEM+h9R/gv51m6KWlFM5uTtmmHEEPqSfBf6qlXiODqknwT+qspRUipwi+Uejw8f4YADsptgOkfT9+nj5RMP9lN7bR/1V5rV3hOHGkwj4wTRCKNxG4Il7QO2mygBLG+pd725+FZ30uLlo1QyTeyNonykYf7Gf/wDWf9VSf3mYb7Kf4R/115ZRR4mP0HkTPUT8pWG+yn+Ef9dA+UrDfYz/AAj/AK68uruhy68PbNLEgMjRqrdoXYqqsxCojd0a13NtzS8TH6Gs+R8Ho8HynYZVA7GfbbYR7+fp1J/elhfsZ/hF/XXn+YcPNBHBJJNCExCGSIjt2JUWuSBFdfSG1PxnDEkcUs3aQvHEICWRydQxAUoVUgG25F2A3Rh0peJh9E+9mWxvh8qWF+xn+EX9dRzfKdhWBHZYgX6gR3H+evKaKa6TEvgg+pyM9Kb5QcKB3Ypx1P6vcnnclyTUD8eYYm5im8vQNr89tVv9mvPKKH0mJ8oh3pG8l42gPKOX3hP5NUR4yh2KpKGDBgbJcEW3vq51iKKF0eJcITyyZ7RD8seG0jXBPqsNVhFa/W135U/++PCfYYn4Rf8AcrxSitFFnlZD2z++PCfYYj4Rf9ykrxSiig8rIFFFJemZxaKKL0AFFFFABWzyv/7DjP8AzsP8IqxlaHCcRRpgJMF2DkSyrK8onCnUuiwVeyIC9wbEk7nehlmJpN36ZR4SAyOka2u7qgvyu5Ci/wAa0+PwmChxE+HluEiEkSuqyGftU2EhJIQgtc6bWsRbfeqfA5jDEJCsLmVo3SORpxaIuCpdUWIXaxNiTtz51Y5txNHiT2smDjOKIAacSuEYgAB2gA0lrDxt4gjaglHSl9Tu4hmw6YLBWwceqXDSEP2koKt2hUt3WAkJtfvezltWNLHbfly99XWMzxJcLDA8F5MOrpHMJWA0u2rvR6dyN7HUPZ0qkBHX372P/wAUIWRpvY2fHI/6LKP/ACsn8Yq5uHpAMtzAupdQ+A7moqD+klsLjcC56b+Y51x8QcRJioMNEIWj+ax9kjdsJNSnTcuvZLv3ehHPlXLgs2EeFxGH7Mn5w0LGTWBp7Biy2TSdV9RvuKVE3Ja7v4/4aj+z2HxDYSVIzDHLhMRiJ4kd2B+akghC12Gs2HWw86zeJfCth2Oy4gSKUEayiMxn0lftCdxzBG563rsg4ueL5mYY9LYRZUuz61lWZizq6hRYbkWufiK4M2zLDyA9hhFw+o3Y9s8tt72QMAIxf2npcDmbhKUK2KqikBHjS0zOFFFFABRRRQAUUUUAFa7gjiCPDrIuJjWbDO8cbqyhmRZFl1MnX6q3A5223rI13wRH5rM1jYTYZSegJTEdfcPjQTxtp2i24x4bbAyq8LF8PL38NOpvcHcKWH1gOvUb+IHFxBjpMRLGD3j2OHAVEAuzRIzEKo3YsSeVXnBPEMRjbL8fvhZj3HJ3gkPJgfqrfe/Q78iajiyfEx5qcJh5QJVQRGXSCNAw66yFIO5QGwG9za/WkWtJq48P4KDE5FiI4kmaP9G79mrK8cnf56CEYlW8jY1aZpwNjIFVmjUgxLIxEkXdLEgJYuCx9H0Ra7WF7VYPgH+hnVIJl05irEOjdppGHtrZbdwch4C3M865flDwjH5m4Rin0XhO+FJXuh7961trj4jxosbxxS49HFn+AmfGGIYQYeVglsNFYgdwG+xsLjvHw3v1NVs2WSLGZLBo1YKzo6SKrHkGKE6b9Cdj0Jr0vNZF+fZki/r5MtRYPWNoULqvXUVA2HqmsnwRIqQZi8n6k4Nojfk0sjDsVH7Vwx8udFhLGtX/AKcEHCOMdkUQG8i601NGoKk2BuzAC/QHc9BVe2Vyh5EZCphNpdZChDfSNRJtudh49L1oeK3tBlRB3XCAg+BEh3HnsPhV3xXmAgx+Y9thxiMLJLhUmXW0bK4iDxsHUXXlJ7aLE8Ufz+Dz/G4J4iocAakDqQyurKxIDBlJBFwR7jWz4NmvleZ3sTFHG0bEDUhk1htLc1vpHKqjjHL4IxhZMMZBFPAZFhlIZ4gHO1+qsSxHvPWrfgbUMszZluCI4bMCRYr2hO48AR8aHwEI1kr6P7EfC8a4jA41sYFMcMV4MQwHaLN3rIklrtche5c9PGslhsvkdDIAAisFMjuqJqIuFDMRdrb2FzbflW0+TnEtimmgxpM2DWB5HaUlhAwtZkkbeM21bAi9r9K55sI82VYRsIna/N5cSmIQRJK4aVwySFCpNioAuPEeGxY3BSin9P7MjjsFJC5SVSjAA2NtwRcEEbMCNwRcGtZmGDXLsDhnCg4vGKZe1ZQxgiAUhYw2yuwcd7mO9a21Z3PZsQ7R/Or6xEqIrIsbLGpOkaFUaRztccrdLVqeMJvnuX4LExd44aL5vilHpRkBArkdEOlt+XeFBGKS1Vz8GZyzO3SRTN/1EWodpFN+kVlvvbVco1r2YWN/hV3w5oeHNbRxkCB3iYxrrW72GlrXUWttT/kowqTY3s5oopYuykdxJEjhdNrNqYXXew523pOG5NUWbkaQPmrWCqqqB2lhYKAALeFDJY06Tf1+xnsqyOfEkCGPUWvpBeOPXpvcJrYayLclvUGGy+SQuFQ/oxeQkhFQXt32YgLvtudzsK3PDOAnGLyyWcPJqSLsWVbRRQrqCBnUd5t+RtbULlibCPHYBzlmMRUcSpmJmnQqwcwkMqNptcoGub8u6xosOyqs4s2wZTJoWdIgxxxCyRiEl4xC9tTxekQ2od4323rk4yiw6xZf2ChWbBRtLYDvMWIu1ubahJc+yp5YH+g0OlrDMS17EgKYLXPgL7XNUuc4aZEwxmjZAcOOyLWs6F3cMLdP0g2O/wAaEKfHHwirooopmcK64symVDGssixm94w7BDfxUGxrWvlOXEkhMUBc2HaRm3lc7036Hy/1cX9+Oq+9D2bvAzIxNTJi5A4kDuHFrOGYOLDSLNe4sAB7K2H0Pl/q4v78dH0Rl3q4v78dHeh7DwMxlGzOY6wZpT2v628j/pLbd/fv++9H0nNoWPtpezUgrH2j6AQbghb2G9av6Iy71cX9+Oj6Iy71cX9+Ojvw9j8HP+MyWJx8sjB5JJHdbWdnZmFuVmJuLbU3EYySSwd3cAkgMxIueZsevnWv+iMu9XF/fjo+iMu9XF/fjo78PYeBnMnLmUzaNUsjdn6Gp2Oj/Dc933U581nJZjNKWYAMTI5LAcg1z3gPOtV9EZd6uL+/HR9EZd6uL+/HR34ew8HP+Mxs8zOdTszNsNTEsduQua6sNnOIjXRHPMieosrqu/Pug2rUfRGXeri/vx0fRGXeri/vx0d6HsPAzmTnzGZ10PLIyXvoLsUuOum9r03B46WEloZJI2IsTG7ISPAlSL1rvojLvVxf346PojLvVxf346O9j9h4GfkxcshZizEszG5ZiSxJ6kncmn4fEPG2qNmRrW1KxU2PMXHStj9D5f6uL+/HR9D5f6uL+/HR3sfsXgZjJS4+VlKtI5U811HSfaOR99GGzCWMFY5JEVvSVXZQ3tAO/vrW/Q+X+ri/vx0fQ+X+ri/vx0d+Hsfg5zJjMZtKp2suhGDInaPpVgbhlW9lN97inLms4kMomlEp2MgkcSEcrF73I2HwrVfQ+X+ri/vx0fQ+X+ri/vx0d7H7Dwc5kZMfKwKtLIys2plLuQWNhqIJsTYDc+Apk2Jdwod2YIulAzFgqj6qgnujyFbH6Iy71cX9+Oj6Hy71cV9+Ojvw9h4GcxNFbb6Iy71cX9+OijvQ9i/1+YZXXgMOsjIhLBnkRBYCwDEAk39o29tclT4Gfs5Eci+h1e17X0kNa9jblWA7zOxctVu2CM2uK+xChWAljivqJGn0yd/DnXK+AkGq6EadWoHmNFtW3UC4uelPbGA9v3TacEc/RvKkvhv6FunOurMc4EwN0IOqQqRJYWkJYq66e/YliDtz3vRsLezhiwbtbSt77gXFyO9va97d1vhTosulYAhDYhWvdQLOSFNybC5Vh7q7MFnRjCKU1hCCNRF19LVobTddWrluBvt4OGMjaGRSCLRQxqO0XU2mVnJ9HnZjfamkguRxnKpt/wBGwsSDewN1Ok7HwJ38KI8rmblGTe1rW3uuoW371wCRbnXXJnhZ0dkBKmbULkBlmUIVHVbLsDv403DZsEK2RiFmjlGqTUx7MMNJOketzt05daKQXI5Rl0pYLoN2CleViGuFsb2uSGFudwR0pIMvlcXVCdtXT0dze1+Wx362rrwWbLH2V4yxiCBTrt6Mkkh20nn2lvEW57kURZgDJEyrodOzGppBoKwju6hpG+lQp3sfC5o2C5FesDE2Av3dXTZbXuT0FvGupcutE8klwFZUAGm93Qup3O6+jy6NccqjTGWaWy9yRSmm+4XUrKAfLQntA86lxmZdpGI9NrGPSb8lijMYB23JuTf8KSoe4mLwSxMqSFtRVGfSBZNYDAWPpEKQTy5286gbCNYkAlRqIPK6qbFrc7eJ6b+BrsTNz20UxUmSPs7kNYP2QAUtttsADbnbpSJnLBlew1rHJGrX2tIXJJXqQJHHPw8N3sK5EM2AKQ9o1wwl7Mrtt3S2+9wRa1janHKpCbIjN6I3Cqbsge1tRvsdvEfClx+YLIrgIV1zdsTr1WJDAgDSNrsbfzqdc6AZG0ehJh5LaufzeIRgej1te/SlsG5wYXBSS/q1Lbhdrek1yBv1NjYdbVKMtksSVYdwOtgGuC4TffbckdTewtS5djxFbu6rTQS87fqde3Lrr5+VTR5qAoXQdkZbh7HedZrjbY92340KgdnEcI/O23jdbfW2Bvue623PapZcvcMQqsdwBcAEkoHsACbmxvYEm1vGuw56TzXVdSr30Wk9OxdQtiw1CzCx2577Nkzq7xto/VOsid76wSJe9tuLwoenUex7CuRyfRstg2g2Oix2P6wXU28COvKud0I59QCNwQQdwbirJM4t9Ug6IF1K+kgwcmB07E8/Lzrjx+K7VtRAB0qDYAaiBYsQABc+QpOiSv5OaiiikM0fEnCT4RUYyK4YkbKVsQL/AML/AArmw3DzOhdZF26WNb35Skvgi3qSRt7mOg/++sHwpmg9Bj5VpnjinwUY5ykuSuOCI5kAjmN6VcFf6y/jXbxFHYll6Wv5g8qzwzDzpRhF/Bkz58mOVWXCZYT9dfga6IMj1EDtVF+pBqmjzHzrqizPzqztR9FHmz9mhHBjfbJ9xvzpf7Ft9sn3W/OpMjzssNB3I5En6v8AEkflV3HPy3v5/j+dZJtQdMsj1c2uSj/sO/2yfdb86X+wzfbp9xvzrQ9v08jSjG/jtUdcfRPyZ+zODgd/tl+43508cBv9un3G/Or3tbMWJ/j/AC58qc2YaQbnkNxY03OPCEuqn8szsvA7KLmdB+4351yHhU/bL90/nXfic3LNc+4eA8KgbMvOtccKr9Rll/kpXszmPC7far90/nTTwyftV+6fzqY5l51E+Z+dS7MPRH/Y5Pf2I24dI/8AFX7pqI5EftF+BpJM086YuYedPsw9E11+T39iZcgJ/wDEX4GlfICAT2q7eRpBmFutWPD+DfGzCMXES2aZv2eijzaxHsuelQ7Ub4Jw6zLJ0mPw/BDOAe3Tf9g/nUrcAv8Abp9xvzrR4Gba3LerMPcUu3E6blL2Yb+wb/bp9xvzpa2TNRUdEfQ7l7LHOMAMRBLC2wkRlv4EjY+42Pur5yEskEzo40ujsjr4MpsfbuK+ic6zNcNBJO/oxoW9pHJfaTYe+vmR52lkaRjd3Ysx8WY3J+Jq7JRRgbN9hszEwUEbi/v2tb8ayudYYwv+yeX5U/K8QY2BPSu3iTNI5kso7x6efiKzxbTst6jBHNCnz8GfXEGpo8SaSfLhHhoZu3jZ5NWuAG8sYDsEYgXFmUA72O/XpzRPWpSPNZsU8bpmjyHFt2yW63B/w2uf4X91bnD4nlvXmeX4rs3DWuBe4GxsQQbfGtng8QrqGUncXH+/Gud17akpVsLBJ8GiXEU15QfzA39x5j/4qrBPtp/akc/jz/nWBZPTNev2WLYqw3ubcyLX9tQ4uXUpA2vuOu4Nxf3iuF5AQRcEG4tsDv53v8K4cbmipsefhzPv8Kshqk1p5K55VTt7FfLOwJB5gkH2jampI7HSoJJ6CuKbEamJO1zf2VoVijw8bPuWK2uTbn4W5XNq7mXMsaVrd/c4+LFKbe+yKGTEsOfOud8YfGuaaW53PPr7a5mer7ocIvmztOKNOTFmq8Gu/KstkxDhIx/iY30qPE2F/cNzVcpIvhGcnpjuyxyjDS4qZYYRdm5noqjmzHoB+QG5r3Hh7Jo8HCsUe/V3PpOx5sfy6AAVjchdMBGY8LD2kjW7SeVgjOR+ytyFFzZbi3tJNdn03jm31QL5LGx/FnNV60j0PTdDOEbfISKUnlU/VkYj/Cx1L+BFWuFkrJ5lmeKZ1Z1jJAsWVWUsvge8Qbb9Op8auMqxuqxO3vqrVudNwkoqy7ZaWmE360UUVHjfGnF0uYsFUGPDqbpH1Y9Ge3M+XIX6864cpyUncirrK8lGxIrrzPGJEuledVuTe7LVCMdkZ/NYVUaV51TCI37OPdzzb1QedTY3GFidIJOwLWuFvfc+HI/A1Z5JCI0LH0m5eNvzpD+hyz5SO7HcsSL2v3QP8I2rlm4fdN0N/I/yqz+d2fV5W/GrjC4uOTYmx/Co6pJ7BPDjyR0zRiCSps4Knz/lVlk+Z9k3eJ0HwvsfEW/3yrW4zK9Q9EMP2hcVncdw96isnv1Kfd09xqblGa0yRyMv+JlF6sLv6F/Dija4N1IvfoR435USY8ctqyERnwx2XUPDcj4Agiln4jc841Hub+ZuPaKxeF+r9O6MOXHmjs1Ro8TjVVdR5bDkDv05VnsTigzsRexJO/PeqvE5kzm7Nfy6CovnFdDp8Cxb/Jklib5LrC4wI6sRcA3IrqzbOe2sANKjextc+21Z5JCavOH+HJ8W5VAFA5s91A/C5Puq6Si5anyiUME2tMUV7SU6CJnIVQSTyAFyfYK9Iy35O4EF55DKfVXuL7zzP4Vpcuy2GAWijVB1IG59rHc0OZtw/wCLyS/fsjD5BwOzAPiLqPswRqPtP1f4+ytvhMAEASNQij6qiw9/ifbXY+KRfCuZswubCq3JHa6fpY4lUF/ZOMEKkWACuF8b50LjR41DUjTokdsuFDVTY7AGPvIDzuV8fZ4GrrCz3F/E11Twgj3U1TI63FlFlmahhsfjsQfAjoaKps2wZjkLISurnRTsn24vcoc0zkKLLsKrOHslnzOYxxd2Nf1s5F1QHoPWc9F+Nqbwtw3Nmc1lJSFD+lmtsP2Uvszn4DmegPr+b4iHJ8uYwoFEa6Yk5l5X2XUebEnvE+APhRCF7szZMtfpjyeVcZiGKYYHCC0WH2kbm0k7Aa3dvrEAKvlZgLCm4LBllqryHCtI2prszEszHmzMbsT5kk1vsJggqe6qpu2X440tzBZupjqhGPIbbfyrR8VW1GvSPky4Aiw8ceKnXXiHGtA3KJWG1l9e3MncXsLb3njjqK809J5dHxPNh7K2tPBZFKn4ML1Z4bj3VsUVj4Dma+gpYVcWZQw/aAP8aSLDovooq+xQP4VZ2UULO/R4BNxZEdmjAPhyP51AvEWGBuY/838Nq+gcblsMwtNFHIPCRFcf5hWen+TbLHcOcIgI6I0iJ70Rgp+FR7JPyfoeOYzO4GKkWUFgCGRG2NuW1duXDC6wyEOd7jSvLmbgeXwr2vB8LYKK3Z4TDoR1EMd/ja9WiQqvJQPYAKaxUQeZN8Hjkc2HJuukey1WeVZ5HhzJuvfIYE7nYWt/P31s814Pw05LaBG5NyyAAE+akWPt2NUU/BDp+r7J/d2bfDcH40OMlwaFmxzVPYoJuIpGclELrbmB1qTBYnGYksIIG7vpEsoUE9LkgX8udavA8HXAM8hPjHH3V9hbmfdatPh8OsahUUKo5ACwprHfJGfUqKqB5y3COOcXZogfAyt/pS3409OCMZyMmHA/fb/SK9GNJUu1EqfVZPZgRwPieuJj/wDTf+qm4nhvEQEMT269RGhDA/4bksPZ8K9ANNNDwxEuryfLPP8AKMf2rXIKgEgKdiLc7jofKtMm4rKZhH2GOlQbK5Eq/wD5Nz/mDVpMG9xVUVTaNWTeKkisz3DXXbmDSVaYuK4oqbiKOSkW+VZbHh4khhQJGgsqj8STzJPMk7mvHvlbzz51jFwqH9FhfT8GmYb/AHFNvazCvT+N+Ily/CPMbFz3IV9aRr6R7BYsfJTXhWQYMsdTEszMWZjzZmN2J8yb08sqVGbBC5WzU8OYKwG1X2ZShE91JleH0rVTxLirC1Zjb8lRkOW/PcfFERdNWuT/AAR94g+R2X96vfK8x+RvAXOIxB/ZhU/B3/jHXpt61Y41Ew5pXIWikvSVYUjqL1HLHqBFyL9QSD7iNxWZhfEqquO1LdtiwyOJGBiWaTsu7cEEx6AG9lwbUgNVRespPjsYYXARgezZUYRyGTX2KuDz6uXW9rApve9dGYTTrPMyLI6rHC0aDtdLSWmuq27tiey1X2A86ANHeism+LxYYhQxUu92aGU90/OCuldQK7jDi+9tW48J5s0xYW6wC/6TYpI1tCzFRs25fs4t+naW3NAGloptFOgHXpDSUUAFNYU6kamRMHx5HpxMEnrRuh/cYEf+81YZbJcCm/KLDeCKT7OZfg4Kn8dNcuTS3UVnkqmdHE7w/wAF+w2ooXlRUylnkvyp5z87x/YKbxYXubcjM1jIfPT3V8iG8an4ewgAG1ZrIMESbnckkknckk3JJ6nzr0PK8LYCs8nqZpxx0xOuTurWF4jxV2Na7NcTZTWRyfBfO8dDDa6tIC4/YXvP+AI99JK3QN1Gz2PgfLvm+BgS1mKB28dUnfN/Ze3uq7pzU2tiOa3YUUUVIAooooARmAFzsPGmGceY8yrAfG1qWZSbW3sb2PXYj+d/dVBhcgaOcSrPiSoeZzC0i9mTKSQLA2Cgs5tYn0fDdAaIUUyFLC3t5ctyTYeVPoAKKKKYBRRRQAUGig0CKTi/Ddpg5x1Cax7YyH/01k+HJrqK9DkQMCDyIIPsO1eYZApiZojzR2Q/uEj+VUZeUzb0juMom3iNxRUWFa4paaE1ueT8PoLDatphvRoorMjS+Cjz9jpo+SFAcwlJ5jDvbyu8YNFFTx/uKs37GexNTaKK1nPCiiimAUUUUDCiiigQUUUUAFFFFABRRRQIKQ0tFADDXnGYbY6cDYdoD7yqk/jS0VTm4Rq6T97/AINLgeVFFFC4LJcn/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14 Rectángulo"/>
          <p:cNvSpPr/>
          <p:nvPr/>
        </p:nvSpPr>
        <p:spPr>
          <a:xfrm>
            <a:off x="0" y="260648"/>
            <a:ext cx="9144000" cy="108012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15 Rectángulo"/>
          <p:cNvSpPr/>
          <p:nvPr/>
        </p:nvSpPr>
        <p:spPr>
          <a:xfrm>
            <a:off x="0" y="404664"/>
            <a:ext cx="9144000" cy="792088"/>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16 CuadroTexto"/>
          <p:cNvSpPr txBox="1"/>
          <p:nvPr/>
        </p:nvSpPr>
        <p:spPr>
          <a:xfrm>
            <a:off x="2483768" y="188640"/>
            <a:ext cx="316835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7200" b="0" i="0" u="none" strike="noStrike" kern="1200" cap="none" spc="0" normalizeH="0" baseline="0" noProof="0" dirty="0">
                <a:ln>
                  <a:noFill/>
                </a:ln>
                <a:solidFill>
                  <a:srgbClr val="219EEB"/>
                </a:solidFill>
                <a:effectLst/>
                <a:uLnTx/>
                <a:uFillTx/>
                <a:latin typeface="Calibri"/>
                <a:ea typeface="+mn-ea"/>
                <a:cs typeface="+mn-cs"/>
              </a:rPr>
              <a:t>………</a:t>
            </a:r>
            <a:endParaRPr kumimoji="0" lang="es-ES" sz="7200" b="0" i="0" u="none" strike="noStrike" kern="1200" cap="none" spc="0" normalizeH="0" baseline="0" noProof="0" dirty="0">
              <a:ln>
                <a:noFill/>
              </a:ln>
              <a:solidFill>
                <a:srgbClr val="219EEB"/>
              </a:solidFill>
              <a:effectLst/>
              <a:uLnTx/>
              <a:uFillTx/>
              <a:latin typeface="Calibri"/>
              <a:ea typeface="+mn-ea"/>
              <a:cs typeface="+mn-cs"/>
            </a:endParaRPr>
          </a:p>
        </p:txBody>
      </p:sp>
      <p:pic>
        <p:nvPicPr>
          <p:cNvPr id="4" name="Imagen 3"/>
          <p:cNvPicPr>
            <a:picLocks noChangeAspect="1"/>
          </p:cNvPicPr>
          <p:nvPr/>
        </p:nvPicPr>
        <p:blipFill rotWithShape="1">
          <a:blip r:embed="rId3"/>
          <a:srcRect l="20115" t="34251" r="20115" b="17515"/>
          <a:stretch/>
        </p:blipFill>
        <p:spPr>
          <a:xfrm>
            <a:off x="155575" y="1398272"/>
            <a:ext cx="8806258" cy="3995432"/>
          </a:xfrm>
          <a:prstGeom prst="rect">
            <a:avLst/>
          </a:prstGeom>
          <a:ln>
            <a:noFill/>
          </a:ln>
          <a:effectLst>
            <a:outerShdw blurRad="190500" algn="tl" rotWithShape="0">
              <a:srgbClr val="000000">
                <a:alpha val="70000"/>
              </a:srgbClr>
            </a:outerShdw>
          </a:effectLst>
        </p:spPr>
      </p:pic>
      <p:pic>
        <p:nvPicPr>
          <p:cNvPr id="11" name="Imagen 10"/>
          <p:cNvPicPr>
            <a:picLocks noChangeAspect="1"/>
          </p:cNvPicPr>
          <p:nvPr/>
        </p:nvPicPr>
        <p:blipFill rotWithShape="1">
          <a:blip r:embed="rId4">
            <a:duotone>
              <a:prstClr val="black"/>
              <a:schemeClr val="accent3">
                <a:tint val="45000"/>
                <a:satMod val="400000"/>
              </a:schemeClr>
            </a:duotone>
          </a:blip>
          <a:srcRect l="19008" t="51969" r="58855" b="33266"/>
          <a:stretch/>
        </p:blipFill>
        <p:spPr>
          <a:xfrm>
            <a:off x="67963" y="179337"/>
            <a:ext cx="2880320" cy="1080120"/>
          </a:xfrm>
          <a:prstGeom prst="rect">
            <a:avLst/>
          </a:prstGeom>
          <a:ln>
            <a:noFill/>
          </a:ln>
          <a:effectLst>
            <a:outerShdw blurRad="190500" algn="tl" rotWithShape="0">
              <a:srgbClr val="000000">
                <a:alpha val="70000"/>
              </a:srgbClr>
            </a:outerShdw>
          </a:effectLst>
        </p:spPr>
      </p:pic>
      <p:pic>
        <p:nvPicPr>
          <p:cNvPr id="12" name="Picture 2"/>
          <p:cNvPicPr>
            <a:picLocks noChangeAspect="1" noChangeArrowheads="1"/>
          </p:cNvPicPr>
          <p:nvPr/>
        </p:nvPicPr>
        <p:blipFill>
          <a:blip r:embed="rId5" cstate="print"/>
          <a:srcRect/>
          <a:stretch>
            <a:fillRect/>
          </a:stretch>
        </p:blipFill>
        <p:spPr bwMode="auto">
          <a:xfrm>
            <a:off x="755576" y="5517232"/>
            <a:ext cx="7372350" cy="1219200"/>
          </a:xfrm>
          <a:prstGeom prst="rect">
            <a:avLst/>
          </a:prstGeom>
          <a:noFill/>
          <a:ln w="9525">
            <a:noFill/>
            <a:miter lim="800000"/>
            <a:headEnd/>
            <a:tailEnd/>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140894728"/>
      </p:ext>
    </p:extLst>
  </p:cSld>
  <p:clrMapOvr>
    <a:masterClrMapping/>
  </p:clrMapOvr>
  <p:transition spd="slow">
    <p:cove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noChangeArrowheads="1"/>
          </p:cNvPicPr>
          <p:nvPr/>
        </p:nvPicPr>
        <p:blipFill>
          <a:blip r:embed="rId3"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sp>
        <p:nvSpPr>
          <p:cNvPr id="4" name="3 Rectángulo"/>
          <p:cNvSpPr/>
          <p:nvPr/>
        </p:nvSpPr>
        <p:spPr>
          <a:xfrm>
            <a:off x="0" y="332656"/>
            <a:ext cx="9144000" cy="144016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034" name="AutoShape 10" descr="data:image/jpeg;base64,/9j/4AAQSkZJRgABAQAAAQABAAD/2wCEAAkGBxQHEhQTEhQQFhUWGBcYGRYTFBwVGxkbGRoYFxUbHBYZHCghGB4lGxgUIjEtKCorLi4uGB8zODMsNy0tLisBCgoKDg0OGxAQGzclHyQsLCwyLDcxNCwuLCwsLDQsLDQuLDQsLDA3NCwsLSwsLC84Lyw0NCwvLCw0NDIsLCwsLP/AABEIAJ8BPQMBEQACEQEDEQH/xAAcAAEAAgMBAQEAAAAAAAAAAAAABgcDBAUCCAH/xABEEAABAwIBBgoGBwgCAwAAAAABAAIDBBEhBQYHEjFBExciUVJTYXGBkTJCkpPR0xUjYnKhscEUM0Njc4Lh8LLSNIOi/8QAGwEBAAIDAQEAAAAAAAAAAAAAAAQFAgMGAQf/xAA6EQACAQICBAoJBQEBAQEAAAAAAQIDEQQhEjFRoQUTFUFSYXGBkdEGFiIyU7HB4fAUYpKi4kKC8TP/2gAMAwEAAhEDEQA/ALxQBAEAQBAEAQBAEAQBAEAQBAEAQBAcfLedFJkLCeZjXWvwYu955vq23dbttZYylGKvJ2NtGhUrS0aUXJ9SuQHLWlh8nJpIA0dZUYnttEw2G6xLvBQ6mOgvdVzo8J6LYipnXkorZrflvZCK3OCrr3a8lVUl27VldEBt9FsZa1px2gX7VEli6rd72Ojo+j+Bpw0XDS628/pbusd/I+kqtydhJwdQ3mk5D+z6xg2d7XHtW6njmvfRV4v0Upyzw87dTzXjr+ZO8j6S6Kvwkc6nd/PADe08KCWAfeLT2KbTr056mczi+CcXhc6kMtqzX277ExjkEoDmkEHEEG4PcQtxXHpAEAQBAEAQBAEAQBAEAQBAEAQBAEAQBAEAQBAEAQBAEAQBAEAQBAEBXecWlykyY58ULZJpGEtNwYow5ps4F7mlx3+i0g22rXOqo9ZNw2AqV30Vtd91k2/zMgeVdINXl/WHDcGzoU4MWFza7/TJtgbOAPMoFbFVeZWOs4O4AwLzlLjGtfMvDXvI+1obe283PaTtPeoMpOTu2dTSo06UdGnFJbErH6vDYEAQBAbeSspzZGOtTSyREm5DDySbWu6M3Y42ttBW6niakNTKrF8DYPE5zhZ7Vk/v33JhkbTMYbCqjbKOnByH+7dyXE8+s0disoYhvKcbHGYrgaEfaw9VSWxpp+NrPcWbmznLT5zxGWme5zWnVcHMcwtdYGxDgL4EYi47VJTT1FHOEoO0lZnXXpiEAQBAEAQBAEAQBAEAQBAEAQBAEAQBAEAQBAEAQBAEAQBAEAQHztlfRxlOonme2kcWulkc08NALgvJBsZbjAhRZ0ZOTZeUOEaMKUYu90jg01C/J5kjkGq9r3Nc3Wa7VLOQ4azSQbEHYVX4nKejsOx4EtPDuqtUm33L2fmmbCjlyEAQBAEAQHnJWZdblsPkpoOFYHubrCWJtjg6xa+QEYObu3hWdOm5wUkcJjMXTw2InSle6b8HmtzLj0P5v1Ob1POyqiMTnS6zQXsfcajRe7HOAxBUunFxjZnP42vGtV0o6rE+WwiBAEAQBAEAQBAEAQBAEAQBAEAQBAEAQBAEAQBAEAQBAEAQBAEBjqJhTtc9xs1oLieYAXP4ID5mkndVOdI/0pHOe7G/KeS52O/ElUNWWlNvrPrXB9HiMLTpvWoq/bbPeeVrJgQBAEAQBAWdoUrf/KgOy8cox2kgsfh2BkXmrXAyvBrYzgPSqjo4qNTmlHen5NFoqacwEAQBAEAQBAEAQBAEAQBAEAQBAEAQBAEAQBAR/LeelFkUlskzS8YcHF9Y8HmcG31P7rLCdSMPediTh8JXxLtRg5fLx1ECyzpWmnwpYWRDpzfWPt2MadVp8XjsUOpjor3Fc6PCeitWWeIno9SzfjqW86OhnLs+XjWvnmkls6INLyLAWkuQ1tmtuRfADCylUZSlH2tZQ8IUqVKtaj7tsudvmv361a2VizFtIIQBAEAQBARnSRW/sOTqg73tEQ/9pEbrdzXOPgtdWWjBvqJeAocfiadPbJeHPuKGVCfWwgCAIAgCAICV6Lq39jyjEN0rJIj4jhB+MbR4qbgZWm1tRy3pVQ0sNCov+ZbmvNIvRWpwQQBAEAQBAEBRNZn1XZIyhWRsn1mtml1I5m8IzV1yLDEPAbzBwHKHModfESpyuldHRcF8E0MbS0ZScZ609aavZ3XV2rWiYZG0rwy4VUT4j047ys8Wga47gHd6yp4ynLXka8X6OYyhnBaa6tfh5XJzkvK8GV269PLHIML6jgbX3OG1p7DYqSnfNFHKLi9GSs9hur0xCAIAgCAIAgCAIDnZXy7T5FF6iaOO+wOPKd91g5TvAFeNpK7M6dOdSWjBNvYs34EDy1pZa27aOFzjjaSfkNHMRG06zh2EsKi1MbTjqzL/AAno1i62dS0F15vwX1aILlnOqsy1cTTv1T/Dj+qZstbVbi8feLlCqYypLVkdLhfRzB0c5LTfXq8NXjc4zWhgsAAOYYKK23my9jCMFoxVkuYx1MZmaWg6pIte1+/eNyyhJRkm0acTSlVpSpwlotq19fbzrm6+skGYucsmZzJWsZHIZS0ku1m2DQQ0AA9rj49imwxqiraO/wCxzWI9GZ1paTqpZW93/RJ+Nio6iDzd8Vlyh+3f9iP6ov439f8AQ42KjqIPN3xTlD9u/wCw9UX8b+v+hxsVHUQebvinKH7d/wBh6ov439f9DjYqOog83fFOUP27/sPVF/G/r/ocbFR1EHm74pyh+3f9h6ov439f9HmbS5PE0uMEFgCdrt2POso47SaSjv8Asa63otxVOVSVbJJv3dn/AKNvTJlsNpqJjtZvDEynVBI5DGgtNsdswP8Aat2LTdOy5ys4AnThjFUqaop8zeby5r8zZVH0lHzu9h3wVXxE/wAaO65Vwu1/xl5D6Sj53ew74JxE/wAaHKuF2v8AjLyH0lHzu9h3wTiJ/jQ5Vwu1/wAZeQ+ko+d3sO+CcRP8aHKuF2v+MvIfSUfO72HfBOIn+NDlXC7X/GXkPpKPnd7DvgnET/Ghyrhdr/jLyH0lHzu9h3wTiJ/jQ5Vwu1/xl5G1kvLjKGeGUF945I34NIJDXAkYi2IBHit1CnOFRP6lfwrjcNiMHUppu9rr2XrWa5uovXSBnY/NVkDmMY8yvczlki1ml27uKsq1Ti4aVrnE8HYNYyuqOlo3vna+rPaiHcbFR1EHm74qHyh+3f8AY6P1Rfxv6/6HGxUdRB5u+Kcoft3/AGHqi/jf1/0ONio6iDzd8U5Q/bv+w9UX8b+v+hxsVHUQebvinKH7d/2Hqi/jf1/0ONio6iDzd8U5Q/bv+w9UX8b+v+hxsVHUQebvinKH7d/2Hqi/jf1/0V1lgOylVSVN2sMkhkLQCbF3pi5Owku7r9i01MSp39nX1/YtMFwLUwzharfRd/d5ude9z3fz5j2oh0J+xuMTg9hc142PY4scO57SCPArOFSUPddiNicHQxKtWgpfPuetEtyPpHrcm2D3MqGdGYar7WwAlZsxxu5rzt8JlPHSXvq5zeL9FaUs6E9Hqea8dfzJ3kbSdR11hNr07t/Ci7O20rcAO12qplPEU56mc1i+BsZhs5wutqzXmu9ImUE7ahocxzXNOIc0hwPcRgVvKsyIAgCAwVtZHQML5ZI42Da6RwY0f3ONkBCss6UqWju2nbJUOxxH1cdxzvcLkHcWtcO1R6mKpw579hb4TgLG4nNQ0Vtllu17iCZaz/rsq3AlEDDcatONU2PPKbvuOdpb3KFPHTfuqx02F9FsPDOvJyezUvPeiLnlEuNy5xuXE3JPOScSe9RJTlJ3k7nRUMNSoR0aUVFdSsFibwgCAIAgCAIAgCAIDSyvJqRkdIgfqfwBW7Dq877Cr4XqaOGcek0vq9yZbukTM+pzphyf+zhh4KJ4drv1fTbBq2vt9ByuKsHJWR86wOJjQk3Ja0Qnikyj0IPej4LRxEtpZcrUtj3eY4pMo9CD3o+CcRLaOVqWx7vMcUmUehB70fBOIltHK1LY93mOKTKPQg96PgnES2jlalse7zHFJlHoQe9HwTiJbRytS2Pd5jikyj0IPej4JxEto5WpbHu8xxSZR6EHvR8E4iW0crUtj3eYGiTKI9SD3o+CyjQkncwqcKUpQcUnmmubzJjp+dwVPSu3NmJvb7JJHiA5Z11eFtpF4KqcXiFU6Ofg03uuVoqM+phD0IAgCAIAgCAIAgCA2MnV8uSna9PLJE69yY3Focdg1m+i/wDuBW2nXqQ1MrcXwThMVnUhntWT8V9bk2yJpTqKWzamNk7emz6qTvI9Bx7gwKbTx6/7RzWK9FJrPDzv1PJ+K8kTvImflFliwEojebfVz/VuudwJOq8/dc5TYVYT91nNYnBYjDO1aDXXzeOreSZZkU+V8s5XknqZXTufLaSQNc9xc5gLjg25wbswFtm9V2Ii5tq/dzHY8EVaeFhGTpp3S9q3tK/zXVk+0ywzNnF2kEf7tG4qvlFxdmdfRr060dOm7r817H1GReG4IAgCAIAgCAIAgCAIAgMdHQ/TNbS020Pe0OH2XOAcfBjZFOwcbu/X8vxHK+klfRjoLmi/7Oy3KR9RgWVocGEAQBAEAQBAEAQEJ0xZM+kcmSmwLoXMlF92qdWQ+7dIsKivFkjCz0K0W9vzyKOyfJwkbTvtY97eSfxCpKqtNn1Hg+pxmGg3rtZ9qye9GwtZNCAIAgCAIAgCAIAgCAIDUrK1sF2+k7oj9TsA/wBxW2nSlLPUtpXYzH0qN4e9Lo+fMvnsTJLo9y7UwiZrZpGsHB6sbXEsYOXg1pwbuva17DBW2HeVr3Pn/C0IqamoqN75JWSt+ZvLsRxs9s2anN6d5njsyR7iyVp1mOuS4DW9V3Y4A4G1xitVWm02ybgsZTlCNPU0ku3sI6xxjOs0kHnG/sI3rS7NWZZQlKnLTpuz27e3b+WOhTZTBwks09Ieif8Ar4+ajzoPXHP5lzhuFov2a60Xt/5fl35dd8joqOXAQ9PxztXE4d6JXMZSUVdux44ZvSb5he6Mthr4+l0l4ocM3pN8wmjLYOPpdJeKHDN6TfMJoy2Dj6XSXihwzek3zCaMtg4+l0l4ocM3pN8wmjLYOPpdJeKHDN6TfMJoy2Dj6XSXihwzek3zCaMtg4+l0l4ocM3pN8wmjLYOPpdJeKJPoaofpHKj5rXbBG8hw3ONomjxDpj4K1wkLR/Oc4H0gxHGVXbNN7oq3zuWFpGzxnzbkgZTiA67XufwrHOtYtDLar22/ic+wLPEV+KSstZG4G4KWPnNSlZRS3//ABkQ4067o0XupPnKL+vlsOg9U6PxH4Icadd0aL3Unzk/Xy2D1To/Efghxp13RovdSfOT9fLYPVOj8R+CHGnXdGi91J85P18tg9U6PxH4Icadd0aL3Unzk/Xy2D1To/Efghxp13RovdSfOT9fLYPVOj8R+CHGnXdGi91J85P18tg9U6PxH4I8yaVK8A2ZRXsbfVSfOXqx7vmjCp6KU1FuNR3tsRb9RCzLFO5hxZNEWnD1ZG2OB7CrI4k+XKC9IZIpCA5jiCL7COS4Y/aa7zVRiab0suw+i8B4uLpNSdtUvFZ70/E3OGb0m+YUXRlsLvj6XSXihwzek3zCaMtg4+l0l4ocM3pN8wmjLYOPpdJeKHDN6TfMJoy2Dj6XSXihwzek3zCaMtg4+l0l4ocM3pN8wmjLYOPpdJeKHDN6TfMJoy2Dj6XSXij9EzT6zfMJovYeqvTbspLxPa8NoQGOedtOLuIH69w3rKMHJ2Ror4inQjpVHZfPsWt9xyqmvdPg27G//R8fV8Me0KVCjGObze4ocTwjWrezD2I/2ffzd131rUaoAZ2Lbm2V3s043eSLT0fZh1hjfJIxsIfqarZiWvIGsblgaS0Yj0rHA4c8yjBxWZz/AAhiYV5JQ1K+faXVVUzKtjo5Gsexws5j2hzXA7QWnAhbSvKmzy0Ph2tLk42OJNPI7kn+nIfRPY7DHa0Cy0zoqWoscNwjUpZTzW8qOuo5MnyOimY+ORvpMe3VI5sDtB3HYdyiyi46y8o16dZXg7nimqHUvo4t6J2eB9X8uxa5wjPXr2k3DYmrhsqbvHovV3Pm+XVznVpaxtTgMHdE7f8AI7lFnSlDs2l/hcdSxGSyl0Xr+661c0ctT6xDBsBaXd9xqj8z5LfhoWTl+fn3KnhrEaUo0VqTTfbfJfV/+TUstxXWQsgshZBZCyCyFkFkLILIWQWQsgsi7tAGTOApJ6gixll1Ab7WRA2Nt3LfKPDuU2krROZx1TSq22ZbzhaV6kVGUXgH91FFGR28qX8pQq/Hy9pLqOu9E6VqFSptlbwV/qRBQTrAgCAIAgCAIAgL+0fVIqcm0hHqxCPxivEfxYVf05aUU+o+Q4ulxVedPZJrwZRGlLJn0ZlWpAFmyFsze3hOU8+84TyWiurO5bcFzUoaOzzbItZaC0shZBZCyCyFkFkLILIWQWQsgsjHM248Rs7wsovM1Vopwt1r5o7tDU/tDATa4wd2EbfDf3FQKsNGVl3HV4HFcfQU5a1lLtWvuetdTRrVOU90dj9o+j4dL8u1bYUOefgQsTwsvdw+f7v+e7buXXzHPcS83JJPOf8AcB3LeslZaink3KWnN3ltf5kupWR3s1s0KrOl1qePkA2dM/kxt5xrW5R7GgnEXsMVuhSciBieEKdLJZv81svHM3RzS5sWktw1QP40gHJNrHg2bI9+OLsSNYhSowUdRRV8TUrO833cxMlkaAgCA42c2a9NnOzUqYw4i+q8cl7L7S14xGwYbDYXBXjSeTM4TlB6UXZlI55aManN28kV6iAXOsxv1jB9uMbQB6zcMCSGhRp0OeJc4bhNP2auXX5/ngQTB9j4gg/iCFozRa5SSa7U/qn9SRaP81jnhVCJxkEYDpJpG21gBg0AlpbrF2qBcbA47lupQTfUiux2KlThrvKTvfsf2SLU4lKLr6/24fkLdxMNhW8o4jpbl5DiUouvr/bh+QnEw2DlHEdLcvIcSlF19f7cPyE4mGwco4jpbl5DiUouvr/bh+QnEw2DlHEdLcvIcSlF19f7cPyE4mGwco4jpbl5DiUouvr/AG4fkJxMNg5RxHS3LyHEpRdfX+3D8hOJhsHKOI6W5eQ4lKLr6/24fkJxMNg5RxHS3LyJ1m5kSPN2njpodYsjvYvILiXOLnEkAC5LjuC2pWIUpOTbetlD52Vf7dXVT+eZ7e8RngmnadzB/jYqXFyvVZ9K9HqehgIX57vxbtuscpRy7CAIAgCAIAgCAuXQ7VcNQuZ1Uz2jucGy383u8irrCSvSR8y4fpcXj6nXZ+KX1ubWd+jumztmbPNJUsc2MR2hdGAQHOcL68bje7zvW6UFLWVtHEVKN9B2ucPiUouvr/bh+QsOJhsN/KOI6W5eQ4lKLr6/24fkJxMNg5RxHS3LyHEpRdfX+3D8hOJhsHKOI6W5eQ4lKLr6/wBuH5CcTDYOUcR0ty8hxKUXX1/tw/ITiYbByjiOluXkOJSi6+v9uH5CcTDYOUcR0ty8hxKUXX1/tw/ITiYbByjiOluXkamVtCtO2GQ081WZg0mNsj4tRzhi0O1YgbEi23C6cTEco17q7urrmXM7lJFuJB1hsu03GIuMW847eZRXl2l9FqpqfstJ25nsuvzcbVDRSZRkbFCx8kjtjGDWJ5zbcBvJwG9eRg5aj2tXp0VebLezO0PNi1ZcouDzgRTxnkj+pIMX7sG2GBxcCpUKKjrKLE8I1KuUclvZbFPA2la1kbWsY0ANawBrWgYABowAC3FeZEAQBAEAQBAQTPPRjTZw60sVqeoOJewch5+3HsJ+0LHnvsWE6alrJOHxVSg/ZeWzmNrRjmccz6ZzZTG6eV5dI6MktsCRG1ri0EgC5xG17l7GOirGutWdWekyYrI1BAEAQBAEAQBAY6mYU7HPdsa0uPcBcoD5jDzLynek7E95xP43VBUlpTb6z67g6XFYenT2RS8EfqwJIQBAEAQBAEAQFlaFKqz6qInAtie0dxe1529se79FaYCXsNdZwXpXStiIVNsbeD+5aqnHLBAEAQBAEAQBAEBVGcOiI5XyjJOyVkVNLZ7w0XkEhJ4QNaRq2ceVck2LjySFrlTUnmS6GMnRi1Hu6tfmWBm5m1TZtR8HTRtZf0nHlPeedzzid/YNwAWaSWSI05ym9KTuzrr0xCAIAgCAIAgCAIAgCAIAgCAIAgCAICP6QKoUeTqpx9aMx8+MpEQ2A73j/CwqS0YN9RIwlLja8Ke2SXiygFQH14IAgCAIAgCAIAgJfooqv2fKLB1kckdu3ky/lGfNTsBL2muo5T0spXoU6myVvFfYvBWhwgQBAEAQBAEAQBAEAQBAEAQBAEAQBAEAQBAEAQBAEAQBARXPHPynzQkjjnZUOMjS4GMMLRY25Re9tljKaiszfQw8q0rRsut5JdrOQNLdKf4Fb7MXzlH/AFlIuF6N458y8SP58Z/xZxU3AQxVDS57C4yiMDVbd2Gq9xJ1gzm347jpr4qEqbjHWWHBfAGKoYuFWqloq719TtvsQFVp24QBAEAQBAEAQBAb+QMpfQ9TDPqlwjeCQ21y03a+18L6rnW2d42rdh6ip1FJ6ir4Ywc8XhJUoe9k13PyuWfxtUvUVvsxfOVl+tpHGerWP2LxMNTpkoqb0oa3sAbESfDhlnDEwnqI2J4FxOHV6lr7L3b7F82WHTyidrXi9nAOF9uIut5UmRAEAQBAEAQBAEAQBAEAQBAEAQBAEAQBAEAQBAEAQFJ6f/8AyKX+m/8A5BR8RzFxwRrn3fUq6nqHU3onDonZ4dH8uxRJwjPX4nQ4fE1cN/8Am8ui9Xds7suo6tLWtqcNjuidvhzjuUSdKUM+Yv8AC4+liPZWUtj1921dnebK1k4IAgCAIAgCAIAgPL3iMEkgAbScESbdkYTnGEXKTslznNqcpF+EeA6RH5NP6+RUqFBLOXgUeJ4VlP2aGS6T+i+r8GjQdvOJJ2k4nzW9bCpktcnm3rfOfXGS/wBzF/TZ/wAQrE442kAQBAEAQBAEAQBAEAQBAEAQBAEAQBAEAQBAEAQBAcbObNimznj4OojDrei9vJew87X7t2Gw2xBXjSaszKE5QlpRdmURnto7qc1ryC81P1rBiwfzGer94cn7twFGnRaziXmF4SjP2auT2832IaRrf7+R3LRexaOKl+fI3KbKDosH3cOf1h/2/PvWmdGMvdye4scNwnVpezV9qO3/AKXn8+1nUhlbMLtII7P9wUWUXF2ZfUa1OtHTpu6/Pyx7XhtCAIAgCAIDSqsotiuG8p3ZsHef02rdCg5ZvJFXiuFKdJuFP2pbl2v6K76uc5ksjpzd5vzDYB3D/SpUUoq0Sjq1alaWlVd+rUl2L6u76zPk7J8uVJGxQRvkkdsYwXPaTuaBcXJsBvKzjBy1EaviKdGN5vzZdOZGiaLJ2rNXak0u0RDGJnff96e/k9htdSoUlHtOfxOOqVstUdnmWcBZbSEfqAIAgCAIAgCAIAgCAIAgCAIAgCAIAgCAIAgCAIAgCA/CLoCsM9tEseUNaag1IZNphOET+fVsPqnd3Jw2C5K1TpKXaTcLjqlHLXHZ5FL5RyfLkuR0U8b45G7WPFj2EbiDjYi4POosoOOs6ChiKdaN4PzRrscYzrNJB5xv7xvWDSaszfCUqctOm7P59q5/y1jo02UwcJLNPS9U/wDXx81HnQeuOfzLnDcLRdo1/Ze3/l+Xfl1tnQUcuAh6EBhqaptMOUcTsAxJ7gs4U5T1EXE4ulh1ebzepc77F9dS5zlVNY+pw9FvMDie936D8VKhTjDrZQYnHVsRk/ZjsWt9r+i7G2jXA1e5bNZESUVZZIm2ZGjiozo1ZH3gpjY8K4cqQfy2HaCPWPJxBGtiFvhRvnIqsVwmo+zSze3m7tvy7S9c282qbNmPg6aMNvbWeeU95G9zzid+GwXwAUlJLJFJOcpvSk7s669MQgCAIAgCAIAgCAIAgCAIAgCAIAgCAIAgCAIAgCAIAgCAIAgOPnLm1T5zR8HUxh1vReMHsPO1+0bsNh3grxpNWZlCcoS0ouzKIz20d1Oa2tI281NieFaMWD+awej94cnDHVvZRp0Ws4l5heEoz9mrk9vN9iGrQWpkp6h1L6OI6J2eB9X8uxYThGevXtN+HxVXDZU3ePRerufNvXVznUgr2SgknVIFyHYW/QjuUaVGSe0vaHCVCpFtvRazaeVvo11q6NSpykX4R4DpEfk0/mfIrbCglnLwK/E8Kyn7NDJdJ/RfV+DRo2xJNyTtJxJ8Vv6iqtm5PNvW3m33m3kvJsuV5RDTxvkkdiGs5t5JODW4jEkDELKMHLUaa+Jp0Veb7ucuzMnRPDkrVmrdSeYWIj2xMPcf3p7SLbLC4upcKaic/icbUr5ao7PMstbCGEAQBAEAQBAEAQBAEAQBAEAQBAEAQBAEAQBAEAQBAEAQBAEAQBAEAOKArDPXRLFlG8tDqQS7TFsif3Afuj3cnsF7rXOkpdpNw2OqUctcdnkUvlLJ0uSpHRTxvjkbtY8Y23EEYOGBxBINtqiSg46zoKGIp1o3g/NGm8Xt3/oV4ucyqJNxvt+jPWxeGxuxN8ydGtTnNqyyXgpjYh7hy5B/LYdxHrOwxBAct8KHPIqMTwml7NLPr5u7b+ay9c3M3afNqLgqaMMBxc7a5553vOLjt7BsFhgpKSWSKWc5TelJ3Z1V6YhAEAQBAEAQBAEAQBAEAQBAEAQBAEAQBAEAQBAEAQBAEAQBAEAQBAEAQBAcjOTNunzmj4OpjDrX1XDB7Cd7HjEbB2G2IIXjSeTMoTlCWlF2ZR+dGiyryTMxsGrPHI/VY/WbG4E3s17XEY7cW3BsdmxaHQ2FvT4UTS4xZrZzlgZkaKocjas1XqzzixDbXijPYCPrCOdw3CwBxWyFNRIOJxtSvk8ls8yx1sIgQBAEAQBAEAQBAEAQBAEAQBAEAQBAE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sp>
        <p:nvSpPr>
          <p:cNvPr id="87046" name="AutoShape 6" descr="data:image/jpeg;base64,/9j/4AAQSkZJRgABAQAAAQABAAD/2wCEAAkGBxQTERUUExQWFRQWFRgWGBcVFBcWFBUXFBoWFxcYFBcYHCggGBolHBcVITEiJSkrLi4uFx8zODMsNygtLiwBCgoKDg0OGhAQFywkHBwsLCwsLCwsLCwsLCwsLCwsLCwsLCwsLCwsLCwsLCwsLCwsLCwsLCwsLCwsNzcsNyw3N//AABEIARMAtwMBIgACEQEDEQH/xAAcAAABBQEBAQAAAAAAAAAAAAAEAAECAwUGBwj/xABAEAABAwICBwYEBQIEBgMAAAABAAIRAyEEMQUSQVFhcYEGIpGxwfATMqHRI0Jy4fEHUhQzYoIVJEOSssIWY6L/xAAZAQADAQEBAAAAAAAAAAAAAAAAAQIDBAX/xAAjEQEAAgICAwACAwEAAAAAAAAAAQIDESExBBJBIjITUWFC/9oADAMBAAIRAxEAPwDxxJJJAJJJJAJJJJAJJJJAJJJJAJJOkgGSTpkAkkkkAkkkkAkkkkAkkkkAkkkkAxKWsmcmhAPrJSlCcBAJOlCkAgGhKFIBShAQ1U4apwpNYgK4S1UVhsE+oYpsc+M9VpdHOMlr0eyOLcAfgVBzagOe1VGF0FfstiW503Dpf7fVZeJwL2fM0jmCMuaACTK0tUC1ARTpQnAQDQlCdJAMmUoTIBkkoSQECnCaFIIB04CQCkAgFCkAnDVMNQSOqpBqmGqxjEwfC4V1R7WMaXOcQAAJJJ3L1bst/TmlTaH4uKjz+T/pt4H+4/RF9geyrcPTFao38Zw2/kByA3GMyunrVVnNmlalSoU2DVY1rWiwDWho8ArA4IN2JvAufJQNa2fhuUezaMctH4o2oLSGj6NZsPY09BKH+Md8hSbUKXur+KXnfajsLqd+h3mT8pzC4R1Ahxa4EHjmIXvNapBnMHMLz7tvoyH/ABKbDBHeIFttyfBaVvvhlfFrlwJao6qIfSj9lUQrYKiEytIUCEGgkpEKMIB0kySAiFINSAU2hBGDVY1qk0KxrUwiGqxrFY1itbTQNqmsXU9gdCiviQ53yUoeeJnuDxv0WA2mvUf6d4MU6IJF6jg48hOqErcQdeZdZXfqiDZZtWtOWXuyJ0wZIAQM5Bc15duKv1UKhBVzHb1W9on7K2kJXPMy7KxGkyUtZTDE+pFrJ7kagK9qqovvqkfY8FfWQhcQUovOxakTVxv9Quy/wYxFJv4dQ96Mmu2eN1wrmr6Ax2FGIwVSkfzMI5H8rh1heEYikQSCIIseYXoUncPIvXUgnBQIRLmqpzVSFJCiVaQokJGrTKRakgJNCta1M0K5jUyJjFcxidjEQxieiQYxXsYpspohlNMlbKa9R7M1P+XpHc39l50ymu70HVijTBta3KVGTiGmLmWxpOvOWe37LOwleZHmoY1/ei/ver9HskklcVp3L0qRqohrZ2qyk0gqNR1rK7D1NhsdsKW2+FrXdFI3/gJxn19EweCEEGxAGe5ZlQ5rXrUgbrNxlOOpUTDSJjTV0RV7padoXkHa3DamLrNGWvI/3AHzJXqej6wDSTsBXlun63xK9R4uC4/ZduHp5Xk/swntVLmox7FS9q2c4VwUCr3hVOCAqITpykka9jVexqixqJptVQmUqbETTppqTEVTYqgip00QympMYr2MTTtZgKALu9OqAXGM4AldDo51PF9zvUyyBqkwY2Fscll6LIDjO1h+kH0R/wDxelTxrRqwX/h6079kc1y5p/PT0PGpH8U2+7H4vCupktYS8Rk896eDvusivpJwn5mBsAzA6zuW7Xrh1UwTfd0RT9Gsfd7Q+1pJIsdqw3uXTETEQ4hmn6mvqMBk5aznXyFpNzdG4fT1dvzsBIz7xmBwXZUcHTBksbIGcbtxWTp3DMLSabQahsCAqnWkxFti9C6YZWaDMEi87DxOQQ+P02ylI+ciZLbgdRt4IHsgxzC9rm2tHhCIwuig8VA5suFQxBzYflJ42+ijUba86Rwvaym+153EeqLdjg5txbeLhCjslRvBcCQbE3aTFwI4ISlhH0H/AA3XkEt3RknasfEVmfq7SmI1MPUIzI1R/u/ZcFVYu50xgG06AYdcuLfiaxI1Q5oEtA3XsuOqMXVh16uDyYmLbn6zajUO9q0KjELUatXOCe1UOCLe1UPapUHISUiEkAdTaiqTVVSCMpNVJW0moumxV0moqm1UmU2MVzWpMarWhMkqNiPdjmqsfQIrsq6shoOsdxIIB5K4BW4p7n0wxpEiRG+cvBc/kV/6h3eHk1uk/RNC7zORgdF0dFkgFryPBc3hzYGZsLrTw2KtC4npRy2nF0XeLb2/usuhpKXvaHCW2BiLkT6hWVsVYLC0voMViXsJY87WkiY3wqgtOl0UASG2mLmbSmrVnUzrNEiYImJ/dc5oLReLp2c8au+ZPgugwuDgO13ufO+ABO4BORE7GvxMtlzHcDAMciCgq41u+RsgSL5qGh8UQHMcZLCW9Bl9IRLzLmjYSFEz8P1hndqcRq0oOZAaOtz9PNcPUaug7R4r4lYx8re6N1s/fBYtQL0MVfWrx/Iye9+Oo4Z9VqEqNWhVahKrVcsQFQIZ4RtQIZ4UyoK5JSqBJI2jSajaIQ9EI2k1XCRNJqKY1D0gi6YTQsaFYFFoU0yOlQBfVZSa3Wc83GwNF3E9FIsNptKfQOJFPSNGcntey+9wt5fVRa0dNKVnexJaAdUWGwbldo6gS58nIT9FHTbPhVzum3I3H2RWHfB1hk4QV51o1L26TuNqdO4CtANF4Grm12R5EZLHwmk8SwkPYREQQ3Wad9wV1jX6+uNziFXhsPFjdOsr9f8AWf8A/IntadZgMbg+Tabd1Ph9NVagltF8bzAbfdN/ouhqGWgFrfBQbThp5eSdiiGJhGO+KXRAc0Hq3unyCs0jjdTL5iDHCbT4SjWQKY2QJJ+q5rF1tdxPhyVYKe9tz1Dm8vN6V1HchXhUVAiXBU1AvQeQCqBB1mo+oEJVCSoZ9UIWoEbVCEqBSYSoknqhJSpq0UdRQmFpFxhoJPBbOF0Y85jV5qtxCdbRpBG0KJOQRlDRzW535q01oEAeCmckfFRj/tSzDbz4fdSYW6zRGZOfCT6Kl9TiqWPOu0fq8iPVZzaZXFYhoYiCc/2WDplpDmvae9TcHAje0g+i2On7IXE0pB9/ylBy6LTgbXwzK4zLQehHofVZuhMRLQHWVnZ0k4d1LPUJjkb+qw6rixxblex3HcUZce/yhtgzev4y6nDY4NqOac581ptIcRC87xeIfrB7TfI9EZgtO1G2LXdFz+ku6uWr0PE4fVDSDO9UPqjLfZc3R048izHDnYJVMa9rTUIOYbP5QXZBKazM8HbJWI5kXp3EwBTbtu70Cw1S9zjUcXG5vKIaycrrsxTFY08nP7Xt7K3Kl6ve1UvW7nC1UJVCMqISqkcAaqEqoyqg6ilQWqknqBJSp6ThqTaYAa0AecpGpnMA/wA/sqtb3kkRPvr6rFqka3FUl0zKZzDI8U7GWPLdlJQEXMVDXRVA/wDrceUlgRLs498IWTjsQaNfXcJpubqFw/ISZk8LJhs0ak5yLcx18VOqJjLPl4qrCukZzxAkb7KeKtA2x76oDQ7L1Q3E6piHtI6iCI6St7TnZNlYEts5cXRrljmvH5SDnuzvxEr1vDPBA2g3C6cXMallfiXjOlNH1MM8Nqjumwd72o3CURInZmvUtMaGpYmmWVGyCOo4hcPX7JYii5oaQ9k6uvIBAAsXA7YEWWWXFPx0YM0RxYDi51mU2CXPPg0XJO7d1C6fT2CAwZA/6Yp+LXN1j9SrtDdn2tcajjrOA1YtAvPjMHoFpaXw2vQqs/upPHUtMHxVYceo5Rnye1uHleL+YewiMPUjK48FS867Qc+PklRzjPy5rCRDSscxmh6+EBEttzTU33gi30V9Pl9U4mY6KaxPbFxDCDBQNUrpcRQa4X8ft9Fz+PwxYb5bCtq32ymumbVQlVFVShKiZB3p1F6SlT0BsxfNTe6dm33mqxlOVvJPOYt0zWTRYWEblNgz5fVMXXFrKTHeV7INEsVOIohwhw7pF5RDjzj9wgMNitaq+m4Q5kObxadvQoJDRmGdTlszTHyO/M3e0jaNx4o2ozMxxzz3yrAb32pyN+yyAHdTt9V6N2WxGvhqZ2gap/228oXnhPSDu+i6zsDiP82kd4ePI+QW2GdWRfp2bCvFe3van/F4p1Om78GgSxpBs9353242HAcV7HVdaN/ltXz52gwrcPj6zG2YXmOE39Vpm368L8aYjJG212A0xiaFUvAc/DNdFcXMBwEO5tifFezEhzZBkOEgjIgixC4/+lmCZ/w0mJ+LVqF3ECKY+jfqtTs640XvwjjPw4dSJ20nZN5ty5J441VGWd3lwFFsSMtVxH/aSPRSdTvI/n3KeqIrVm7qr/8AyP3VpG73C5bRyuOlbW9ERS8bKlzMiIy9yrafG3NSa7mqqtMPBBAKsIEHakLe8tnVAcnpjRpp3F2/Uc1i1Cu8xjA8Obs1TPU29VwVYQSDmLLWtts7RpQ8pkzikmT0Ki6PP0uqajodwKdnL3P8J9IN7mttA87H0WaxFIzG0JwNp5b8vYQ+AqSB0+3oiyIN/wCfFIyElZelhqVaVYZA/Df+l/2cAtagdg/hD6SwwfTez+5pH2TC74V7p3A7pQmisQX0gT8w7rhuc2xHjBRYP36pAoiOOaL7OVnNxVMggS7VvkQ61/ohH3Bv4777VGnVIcHDMERwi/NOJ1Oyl6k8EzOYXgv9Qac6SqAHaJ6tavfqdYPpNqjJ1MO8RK+eawqYrGVHMa57nvJhoJtsyytC2y21CsGOLW5eif0cxjW062Fc7vB/xmA56rgA+ORaD/uK7rG6OD3NqC1RhseG0HgvGv8Ag+OwlSniW0XA0zObcsiCAZggkdV7XobHtxFBlZny1GNdBzEi4PEGR0Tw33B+TjrW349PLNNUTTx2Ib/rDhye0O9UzBut57Fq9vqGrjKbxb4lKDsvTcfrDvospjs/RZZP2RXoz3RFp9MrkKYINxlOfTYrCy0H3z4qss3W4ZFQo4qdJSc/+fJCVakvgbfBXkwAPf7oBsM+XVJ2RlyB9VxWnWxWfznxXYaMcS6of9UdBA9FyXai1c8QD5qq9psyCUlCUlaHoVE3iePHaiYlsHaCEGxxtujgiaVWwA9ys1srRVUh5btBI4WyW9Vzz39Z5LmcWdTFjYHweFrH0XSfEkDdH399UHCLB12WUqjr++HvomYfLLZxUcSM/wCUgFoD4da3yVb7hrtF/Fo//KP1re9vsoXFUiWSM2w5vMX+uXVXYd4cGu2EdYOXmgHsJ6KJME+KlFo3Hzy4Kt7tw49Ew73s5iy7APbtYHt5d0uHmvGtGirh5xDmuq4cgD8Ko6mwE3AqlkEEXEZSc16j2NfrfGpZa9O3AgEeTl5BhqmIovrUWPIaXOY9ubHgEi7eiu2prGxStptqG9pXs2yro84+jUe3VN6TnF4pxY9896Yldd/Q/S0062Fc8Es1alMbS1478cAY/wC5eYuwzwwt+IQ05tBOqeYmDkPBFdicccJjqNaTq62o/jTf3XeFj/tCVLRE9rv4+SO4eqf1KbAwz8vxXsn9TdYf+BXNDmLrqP6mXwNN/wDbiWOn9Qez/wBlyQMwTef3VZe2VOhrCPVReLEpqYsDs58kzv48o81ksJRs6T72Iokke9ijUp7doTgd13CUBTogdx363eZXM9sKXea7p9vVdHol34c75PiVmdo6WvTcIuBrDjGcdJTjtM9OLKSiUlaXojM/fverZj379hMGZZZ5J3Ntl7ChTG7UNhtOoLatQSdsOt5wtzB1JYNvqsntK3Ww1S2QnlF/MI7RDwaY5AoA+jwUMR8xg+7J6UT4KmtGuTP8jekYumO7bpHj0QOAdBfT3GR+l0ubHCdYdEXTjVtu2oHEnUr03bHg0zznWZ9ZHVMNAA2mBaCoCx9fptVlue2/mFEtm+U2z8kgO0DivhYmm7Ia4af0v7t55z0XF9oKIbpDEtbkKz/qZXT02xn79+q5zSXajGUqtQ09Wk19Rw1xSZrOdZxl7gTN0+400xZP47bVV8BVDNc0qgZMaxpuDZ3a0QhMDoerWc4MDRqiTrvayBfOTwK7DRWiBjqf/M4uu8luuWvdDADrAVABn3m2G2J2rlsHhWltavQZSe+iHfGp1W6wLCXTVoNOTQAJBkgZLPXyHRfyrW509B7TaztAw8tdUp/D1ix4eJY8R3htiD1XO4CprU2mNnv1Wz2fwtB2iawoG1Wm6q6nMhj2wHta03AHd3rndB1JZG5w8Ct7c1iXFH7S1KRG23HNWOFhfM/VURnszU3HJZqKq+3P3KhWqRSJtl5blOq3h/Cz8bV/DczfbxtbxQFujXfhNn+30TMp67oNxBHiphsMA5KhlQiwzJ9++KCef6QoFlR7P7XEeBsktftjh9SuD/e0HqLH0SWkIdeBb1TvYVCg+3M+/VXvIKhTL0x/kVJ/tcpaBEUm/pCjp0xQq/pKs0I78Jo4e7oDTpm07vDwlBh0k3RbsjxGXJCYfPKZt5JGPOXS0dfugtL4UvpOA+YDWb+pt2nxCNf9EzRs5ZoCrRtdtSm1+UiY2gixHjKInMcJEWWRgHfCrvp/lfL2br/OJ5wepWrq24ZICTXdNYdZ2Lj+0pqNrkA61NwDtR12SQA62w90XEFdg7I+Mm2zdtvKwu1NP5H8Y8RPojel46xa0RLn8TTqVDrvfeA3k0DVDRGyLIRuEIMhxB4WK2GNJFgTyBK0KPZHFvgijAP9z2NtvgmVHvLvt4+KoXsHUbRx1JzvleTSdORbVGqR4wj8BRNHFVqBPyOLecGAeohZ2k9AV6FM1Hmm3VIyrMLgTkQAVqaZxAOkviDKvSp1bG0vaJ53BWtZ3WXFmrSLR6tTWvxn7JSLbPfBJ4v9N6WqNg6/bwUM1rxbZuWbjMOAQYGYJO8C6PY7fnnZCYp/0i5KYRqu8EsG25du3qh7pNrq+o8NpjebZoJz/be4ou/WPHVPonU+2TPwKZjJ5+oKSuOky2cI8FoT1KZzCDwDoMRt9+q1KjrZezxUm57T1U/4eps7vjK0tCHVpt5D35rO7Vf5BO9zR4laOhvkAJ/L79EAdiKkN5zbeq8FvnO37KT2E8oMdVZhwIHPbtzCRpuud6kDmOGyPNRIk52Tt9UBmaWaY12jvMOsOIiC3mQStHCVtZocMiLZiRE5bFRX4iw/bJUaMHw3upnKC5nIzI6H0TDTafEQoYgVSC2hqmoTqsD2gtl1tttuZ4Kc7TH19lO4mARYg5jZxhI3G6W0JiMO9tLEPDdYG+uSy0SDxuPEISvgmF3w31RrNpa7HGS1xIltP/STa/FF6a0nicY8OxDhLAWgAQBe9t6zK+EJcS5xJOZNyeZKe4/tcYMk86bvZfR+DAH+LYxpeXta5znT3dXW7odqxcgGJkTuQeMxwccO9p1hT16GtbvClUJaSBa7KjclmVMGCLkm0dBkhGnVBbudreIg+Q8EV7nnsr47ViNw9ObUloOyB7+ihGY6qnRlXXotJ/tGXJWHORsv4KUpk++aFxBz5eKIB+soes2bphXhQJk2ATUgXvk/KEzrtg2bAPNVOxcQ1gTJX2yo62GBE91zbfROrWPJa4OMxHS6SN6LSlhGt19yisa92rZZjnGfD7XWnQbLXSb7PBAczp/EktY3e8fS61tHViGjZbyWDp+fi0wd5+i1sA6QEw3WVbdFOgbt25+iGovy5cETSd5H2ISNdqEn2VIHbuPVRD/BWPmBHP8AjftSAd19kqnHAiKg+amZ4lp+YcbX6K2fdrKw2kGMvOyYXNqSPLqlH2PTbCC0fImn/YRqztafljy6I4CDfn19z4pByeIpH47w1pJmYaJzvsQ76Ljk0xvgx45LrKPxzXFKliv8NTeO9q0wXvJsQH6siwH5uizO0fZqhQxDKFSoQazNdj5BLKjiGxWO1nEXuVGo3p2R5NorrRU+yGIMFxo0wRM1K7G28VzeltFiiZ+Ph6kkt1aNZtRwIE3A2ZiV02H0dT/xdPAY6hRpACG1qILXOm7XCoXd8O3kG65jtlodmFxb6THFwbqlpkOEO2EjP91VI12wy5rXh0XZCoHUdU7JH8rWdOUbNgnmuW7G1CHuYeBXYFk/sTvtKcsoC06221/ce96aoE7tuVj72Kiu8QkbLqPMxn7yV7GkNDWXec3RZo4qsPYDJJJnIJ2aSZ8psJz3KkiGjV1Q2d5I+ZxjMcElNmJoNJLn609EkjBbii9EuJcRsgJJJkye1lMA0yBfX82kqODOXXyTJJj62aHorqZsfe0pJJGOw9yOvqrWCc/d0kkgDbfx+ynhz3h09EkkBTVMVWnex09NWPMo9n5Tw/ZJJMQ5rthXc1lItcWnXJlpgyBIyXM43FvqnWqPc90ZuMpJKqplXUxDnABzi4NENkzqjcJyHBB4ptkkkxDoezTvxmcRf6Lt9cyL7UklFuzgLi3X6eqBxBsOiSSSmDXMPMKim3Wde6ZJUh0VHR1LV+QZDmkkkg3/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Rectángulo 6"/>
          <p:cNvSpPr/>
          <p:nvPr/>
        </p:nvSpPr>
        <p:spPr>
          <a:xfrm>
            <a:off x="1475656" y="2241369"/>
            <a:ext cx="7558355" cy="1255728"/>
          </a:xfrm>
          <a:prstGeom prst="rect">
            <a:avLst/>
          </a:prstGeom>
        </p:spPr>
        <p:txBody>
          <a:bodyPr wrap="square">
            <a:spAutoFit/>
          </a:bodyPr>
          <a:lstStyle/>
          <a:p>
            <a:pPr marL="2082800" marR="12700" lvl="0" indent="0" algn="just" defTabSz="914400" rtl="0" eaLnBrk="1" fontAlgn="auto" latinLnBrk="0" hangingPunct="1">
              <a:lnSpc>
                <a:spcPct val="105000"/>
              </a:lnSpc>
              <a:spcBef>
                <a:spcPts val="0"/>
              </a:spcBef>
              <a:spcAft>
                <a:spcPts val="0"/>
              </a:spcAft>
              <a:buClrTx/>
              <a:buSzTx/>
              <a:buFontTx/>
              <a:buNone/>
              <a:tabLst/>
              <a:defRPr/>
            </a:pPr>
            <a:r>
              <a:rPr kumimoji="0" lang="es-SV" sz="1800" b="0" i="1" u="none" strike="noStrike" kern="1200" cap="none" spc="0" normalizeH="0" baseline="0" noProof="0" dirty="0">
                <a:ln>
                  <a:noFill/>
                </a:ln>
                <a:solidFill>
                  <a:prstClr val="black"/>
                </a:solidFill>
                <a:effectLst/>
                <a:uLnTx/>
                <a:uFillTx/>
                <a:latin typeface="Georgia" panose="02040502050405020303" pitchFamily="18" charset="0"/>
                <a:ea typeface="Georgia" panose="02040502050405020303" pitchFamily="18" charset="0"/>
                <a:cs typeface="Arial" panose="020B0604020202020204" pitchFamily="34" charset="0"/>
              </a:rPr>
              <a:t>La iglesia local debe proveer una variedad de estrategias prácticas para que cada miembro participe en la misión local y global según Hechos 1:8</a:t>
            </a:r>
            <a:endParaRPr kumimoji="0" lang="es-SV"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cxnSp>
        <p:nvCxnSpPr>
          <p:cNvPr id="16" name="Conector recto 15"/>
          <p:cNvCxnSpPr/>
          <p:nvPr/>
        </p:nvCxnSpPr>
        <p:spPr>
          <a:xfrm>
            <a:off x="3347864" y="2303631"/>
            <a:ext cx="0" cy="1080120"/>
          </a:xfrm>
          <a:prstGeom prst="line">
            <a:avLst/>
          </a:prstGeom>
        </p:spPr>
        <p:style>
          <a:lnRef idx="1">
            <a:schemeClr val="dk1"/>
          </a:lnRef>
          <a:fillRef idx="0">
            <a:schemeClr val="dk1"/>
          </a:fillRef>
          <a:effectRef idx="0">
            <a:schemeClr val="dk1"/>
          </a:effectRef>
          <a:fontRef idx="minor">
            <a:schemeClr val="tx1"/>
          </a:fontRef>
        </p:style>
      </p:cxnSp>
      <p:pic>
        <p:nvPicPr>
          <p:cNvPr id="24577"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3942060"/>
            <a:ext cx="1008112" cy="1063162"/>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3"/>
          <p:cNvSpPr>
            <a:spLocks noChangeArrowheads="1"/>
          </p:cNvSpPr>
          <p:nvPr/>
        </p:nvSpPr>
        <p:spPr bwMode="auto">
          <a:xfrm>
            <a:off x="323528" y="3833827"/>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Rectángulo 9"/>
          <p:cNvSpPr/>
          <p:nvPr/>
        </p:nvSpPr>
        <p:spPr>
          <a:xfrm>
            <a:off x="906080" y="3866656"/>
            <a:ext cx="3338286" cy="518925"/>
          </a:xfrm>
          <a:prstGeom prst="rect">
            <a:avLst/>
          </a:prstGeom>
        </p:spPr>
        <p:txBody>
          <a:bodyPr wrap="none">
            <a:spAutoFit/>
          </a:bodyPr>
          <a:lstStyle/>
          <a:p>
            <a:pPr marL="508000" marR="0" lvl="0" indent="0" algn="l" defTabSz="914400" rtl="0" eaLnBrk="1" fontAlgn="auto" latinLnBrk="0" hangingPunct="1">
              <a:lnSpc>
                <a:spcPct val="99000"/>
              </a:lnSpc>
              <a:spcBef>
                <a:spcPts val="0"/>
              </a:spcBef>
              <a:spcAft>
                <a:spcPts val="0"/>
              </a:spcAft>
              <a:buClrTx/>
              <a:buSzTx/>
              <a:buFontTx/>
              <a:buNone/>
              <a:tabLst/>
              <a:defRPr/>
            </a:pPr>
            <a:r>
              <a:rPr kumimoji="0" lang="es-SV" sz="2800" b="1" i="0" u="none" strike="noStrike" kern="1200" cap="none" spc="0" normalizeH="0" baseline="0" noProof="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EL PANORAMA</a:t>
            </a:r>
            <a:endParaRPr kumimoji="0" lang="es-SV"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1" name="Rectángulo 10"/>
          <p:cNvSpPr/>
          <p:nvPr/>
        </p:nvSpPr>
        <p:spPr>
          <a:xfrm>
            <a:off x="971600" y="4238059"/>
            <a:ext cx="7560840" cy="2392450"/>
          </a:xfrm>
          <a:prstGeom prst="rect">
            <a:avLst/>
          </a:prstGeom>
        </p:spPr>
        <p:txBody>
          <a:bodyPr wrap="square">
            <a:spAutoFit/>
          </a:bodyPr>
          <a:lstStyle/>
          <a:p>
            <a:pPr marL="508000" marR="0" lvl="0" indent="0" algn="just" defTabSz="914400" rtl="0" eaLnBrk="1" fontAlgn="auto" latinLnBrk="0" hangingPunct="1">
              <a:lnSpc>
                <a:spcPct val="98000"/>
              </a:lnSpc>
              <a:spcBef>
                <a:spcPts val="0"/>
              </a:spcBef>
              <a:spcAft>
                <a:spcPts val="0"/>
              </a:spcAft>
              <a:buClrTx/>
              <a:buSzTx/>
              <a:buFontTx/>
              <a:buNone/>
              <a:tabLst/>
              <a:defRPr/>
            </a:pPr>
            <a:r>
              <a:rPr kumimoji="0" lang="es-SV" sz="1800" b="0" i="0"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Nuestra premisa es que la iglesia local debe proveer una variedad de estrategias personaliza-das para que cada miembro se involucre. Por esta razón, las 12 estrategias presentadas en los siguientes módulos, mejorarán grandemente los esfuerzos de la iglesia para lograr que sus miembros participen en alcanzar el mundo para Cristo y les proveerán también formas concretas para expresarle su adoración. A continuación viene una breve descripción de los módulos que forman parte del proceso de implementación.</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ts val="1015"/>
              </a:lnSpc>
              <a:spcBef>
                <a:spcPts val="0"/>
              </a:spcBef>
              <a:spcAft>
                <a:spcPts val="0"/>
              </a:spcAft>
              <a:buClrTx/>
              <a:buSzTx/>
              <a:buFontTx/>
              <a:buNone/>
              <a:tabLst/>
              <a:defRPr/>
            </a:pPr>
            <a:r>
              <a:rPr kumimoji="0" lang="es-SV"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Arial" panose="020B0604020202020204" pitchFamily="34" charset="0"/>
              </a:rPr>
              <a:t> </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1026" name="Picture 2" descr="Consultoría de Procesos Formación. Consultora RRHH y formación">
            <a:extLst>
              <a:ext uri="{FF2B5EF4-FFF2-40B4-BE49-F238E27FC236}">
                <a16:creationId xmlns:a16="http://schemas.microsoft.com/office/drawing/2014/main" id="{66BEBE44-5956-034A-93E0-F4EED8A0D28F}"/>
              </a:ext>
            </a:extLst>
          </p:cNvPr>
          <p:cNvPicPr>
            <a:picLocks noChangeAspect="1" noChangeArrowheads="1"/>
          </p:cNvPicPr>
          <p:nvPr/>
        </p:nvPicPr>
        <p:blipFill>
          <a:blip r:embed="rId5">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51520" y="1997135"/>
            <a:ext cx="2866434" cy="1660924"/>
          </a:xfrm>
          <a:prstGeom prst="rect">
            <a:avLst/>
          </a:prstGeom>
          <a:noFill/>
          <a:extLst>
            <a:ext uri="{909E8E84-426E-40DD-AFC4-6F175D3DCCD1}">
              <a14:hiddenFill xmlns:a14="http://schemas.microsoft.com/office/drawing/2010/main">
                <a:solidFill>
                  <a:srgbClr val="FFFFFF"/>
                </a:solidFill>
              </a14:hiddenFill>
            </a:ext>
          </a:extLst>
        </p:spPr>
      </p:pic>
      <p:sp>
        <p:nvSpPr>
          <p:cNvPr id="14" name="Rectángulo 13">
            <a:extLst>
              <a:ext uri="{FF2B5EF4-FFF2-40B4-BE49-F238E27FC236}">
                <a16:creationId xmlns:a16="http://schemas.microsoft.com/office/drawing/2014/main" id="{D9DBEBDC-4924-7F49-9BF7-9A97347ED6EA}"/>
              </a:ext>
            </a:extLst>
          </p:cNvPr>
          <p:cNvSpPr/>
          <p:nvPr/>
        </p:nvSpPr>
        <p:spPr>
          <a:xfrm>
            <a:off x="251520" y="395838"/>
            <a:ext cx="8988425" cy="1439240"/>
          </a:xfrm>
          <a:prstGeom prst="rect">
            <a:avLst/>
          </a:prstGeom>
        </p:spPr>
        <p:txBody>
          <a:bodyPr wrap="square">
            <a:spAutoFit/>
          </a:bodyPr>
          <a:lstStyle/>
          <a:p>
            <a:pPr marL="0" marR="0" lvl="0" indent="0" algn="l" defTabSz="914400" rtl="0" eaLnBrk="1" fontAlgn="auto" latinLnBrk="0" hangingPunct="1">
              <a:lnSpc>
                <a:spcPct val="99000"/>
              </a:lnSpc>
              <a:spcBef>
                <a:spcPts val="0"/>
              </a:spcBef>
              <a:spcAft>
                <a:spcPts val="0"/>
              </a:spcAft>
              <a:buClrTx/>
              <a:buSzTx/>
              <a:buFontTx/>
              <a:buNone/>
              <a:tabLst/>
              <a:defRPr/>
            </a:pPr>
            <a:r>
              <a:rPr kumimoji="0" lang="es-SV" sz="4800" b="1"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RESUMEN DEL PROCESO</a:t>
            </a:r>
            <a:endParaRPr kumimoji="0" lang="es-SV"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ts val="15"/>
              </a:lnSpc>
              <a:spcBef>
                <a:spcPts val="0"/>
              </a:spcBef>
              <a:spcAft>
                <a:spcPts val="0"/>
              </a:spcAft>
              <a:buClrTx/>
              <a:buSzTx/>
              <a:buFontTx/>
              <a:buNone/>
              <a:tabLst/>
              <a:defRPr/>
            </a:pPr>
            <a:r>
              <a:rPr kumimoji="0" lang="es-SV"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Arial" panose="020B0604020202020204" pitchFamily="34" charset="0"/>
              </a:rPr>
              <a:t> </a:t>
            </a:r>
            <a:endParaRPr kumimoji="0" lang="es-SV"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SV" sz="40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DE ENFOQUE GLOBAL</a:t>
            </a:r>
            <a:endParaRPr kumimoji="0" lang="es-SV"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27678745"/>
      </p:ext>
    </p:extLst>
  </p:cSld>
  <p:clrMapOvr>
    <a:masterClrMapping/>
  </p:clrMapOvr>
  <p:transition spd="slow">
    <p:pull/>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noChangeArrowheads="1"/>
          </p:cNvPicPr>
          <p:nvPr/>
        </p:nvPicPr>
        <p:blipFill>
          <a:blip r:embed="rId3"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sp>
        <p:nvSpPr>
          <p:cNvPr id="4" name="3 Rectángulo"/>
          <p:cNvSpPr/>
          <p:nvPr/>
        </p:nvSpPr>
        <p:spPr>
          <a:xfrm>
            <a:off x="0" y="332656"/>
            <a:ext cx="9144000" cy="144016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034" name="AutoShape 10" descr="data:image/jpeg;base64,/9j/4AAQSkZJRgABAQAAAQABAAD/2wCEAAkGBxQHEhQTEhQQFhUWGBcYGRYTFBwVGxkbGRoYFxUbHBYZHCghGB4lGxgUIjEtKCorLi4uGB8zODMsNy0tLisBCgoKDg0OGxAQGzclHyQsLCwyLDcxNCwuLCwsLDQsLDQuLDQsLDA3NCwsLSwsLC84Lyw0NCwvLCw0NDIsLCwsLP/AABEIAJ8BPQMBEQACEQEDEQH/xAAcAAEAAgMBAQEAAAAAAAAAAAAABgcDBAUCCAH/xABEEAABAwIBBgoGBwgCAwAAAAABAAIDBBEhBQYHEjFBExciUVJTYXGBkTJCkpPR0xUjYnKhscEUM0Njc4Lh8LLSNIOi/8QAGwEBAAIDAQEAAAAAAAAAAAAAAAQFAgMGAQf/xAA6EQACAQICBAoJBQEBAQEAAAAAAQIDEQQhEjFRoQUTFUFSYXGBkdEGFiIyU7HB4fAUYpKi4kKC8TP/2gAMAwEAAhEDEQA/ALxQBAEAQBAEAQBAEAQBAEAQBAEAQBAcfLedFJkLCeZjXWvwYu955vq23dbttZYylGKvJ2NtGhUrS0aUXJ9SuQHLWlh8nJpIA0dZUYnttEw2G6xLvBQ6mOgvdVzo8J6LYipnXkorZrflvZCK3OCrr3a8lVUl27VldEBt9FsZa1px2gX7VEli6rd72Ojo+j+Bpw0XDS628/pbusd/I+kqtydhJwdQ3mk5D+z6xg2d7XHtW6njmvfRV4v0Upyzw87dTzXjr+ZO8j6S6Kvwkc6nd/PADe08KCWAfeLT2KbTr056mczi+CcXhc6kMtqzX277ExjkEoDmkEHEEG4PcQtxXHpAEAQBAEAQBAEAQBAEAQBAEAQBAEAQBAEAQBAEAQBAEAQBAEAQBAEBXecWlykyY58ULZJpGEtNwYow5ps4F7mlx3+i0g22rXOqo9ZNw2AqV30Vtd91k2/zMgeVdINXl/WHDcGzoU4MWFza7/TJtgbOAPMoFbFVeZWOs4O4AwLzlLjGtfMvDXvI+1obe283PaTtPeoMpOTu2dTSo06UdGnFJbErH6vDYEAQBAbeSspzZGOtTSyREm5DDySbWu6M3Y42ttBW6niakNTKrF8DYPE5zhZ7Vk/v33JhkbTMYbCqjbKOnByH+7dyXE8+s0disoYhvKcbHGYrgaEfaw9VSWxpp+NrPcWbmznLT5zxGWme5zWnVcHMcwtdYGxDgL4EYi47VJTT1FHOEoO0lZnXXpiEAQBAEAQBAEAQBAEAQBAEAQBAEAQBAEAQBAEAQBAEAQBAEAQHztlfRxlOonme2kcWulkc08NALgvJBsZbjAhRZ0ZOTZeUOEaMKUYu90jg01C/J5kjkGq9r3Nc3Wa7VLOQ4azSQbEHYVX4nKejsOx4EtPDuqtUm33L2fmmbCjlyEAQBAEAQHnJWZdblsPkpoOFYHubrCWJtjg6xa+QEYObu3hWdOm5wUkcJjMXTw2InSle6b8HmtzLj0P5v1Ob1POyqiMTnS6zQXsfcajRe7HOAxBUunFxjZnP42vGtV0o6rE+WwiBAEAQBAEAQBAEAQBAEAQBAEAQBAEAQBAEAQBAEAQBAEAQBAEBjqJhTtc9xs1oLieYAXP4ID5mkndVOdI/0pHOe7G/KeS52O/ElUNWWlNvrPrXB9HiMLTpvWoq/bbPeeVrJgQBAEAQBAWdoUrf/KgOy8cox2kgsfh2BkXmrXAyvBrYzgPSqjo4qNTmlHen5NFoqacwEAQBAEAQBAEAQBAEAQBAEAQBAEAQBAEAQBAR/LeelFkUlskzS8YcHF9Y8HmcG31P7rLCdSMPediTh8JXxLtRg5fLx1ECyzpWmnwpYWRDpzfWPt2MadVp8XjsUOpjor3Fc6PCeitWWeIno9SzfjqW86OhnLs+XjWvnmkls6INLyLAWkuQ1tmtuRfADCylUZSlH2tZQ8IUqVKtaj7tsudvmv361a2VizFtIIQBAEAQBARnSRW/sOTqg73tEQ/9pEbrdzXOPgtdWWjBvqJeAocfiadPbJeHPuKGVCfWwgCAIAgCAICV6Lq39jyjEN0rJIj4jhB+MbR4qbgZWm1tRy3pVQ0sNCov+ZbmvNIvRWpwQQBAEAQBAEBRNZn1XZIyhWRsn1mtml1I5m8IzV1yLDEPAbzBwHKHModfESpyuldHRcF8E0MbS0ZScZ609aavZ3XV2rWiYZG0rwy4VUT4j047ys8Wga47gHd6yp4ynLXka8X6OYyhnBaa6tfh5XJzkvK8GV269PLHIML6jgbX3OG1p7DYqSnfNFHKLi9GSs9hur0xCAIAgCAIAgCAIDnZXy7T5FF6iaOO+wOPKd91g5TvAFeNpK7M6dOdSWjBNvYs34EDy1pZa27aOFzjjaSfkNHMRG06zh2EsKi1MbTjqzL/AAno1i62dS0F15vwX1aILlnOqsy1cTTv1T/Dj+qZstbVbi8feLlCqYypLVkdLhfRzB0c5LTfXq8NXjc4zWhgsAAOYYKK23my9jCMFoxVkuYx1MZmaWg6pIte1+/eNyyhJRkm0acTSlVpSpwlotq19fbzrm6+skGYucsmZzJWsZHIZS0ku1m2DQQ0AA9rj49imwxqiraO/wCxzWI9GZ1paTqpZW93/RJ+Nio6iDzd8Vlyh+3f9iP6ov439f8AQ42KjqIPN3xTlD9u/wCw9UX8b+v+hxsVHUQebvinKH7d/wBh6ov439f9DjYqOog83fFOUP27/sPVF/G/r/ocbFR1EHm74pyh+3f9h6ov439f9HmbS5PE0uMEFgCdrt2POso47SaSjv8Asa63otxVOVSVbJJv3dn/AKNvTJlsNpqJjtZvDEynVBI5DGgtNsdswP8Aat2LTdOy5ys4AnThjFUqaop8zeby5r8zZVH0lHzu9h3wVXxE/wAaO65Vwu1/xl5D6Sj53ew74JxE/wAaHKuF2v8AjLyH0lHzu9h3wTiJ/jQ5Vwu1/wAZeQ+ko+d3sO+CcRP8aHKuF2v+MvIfSUfO72HfBOIn+NDlXC7X/GXkPpKPnd7DvgnET/Ghyrhdr/jLyH0lHzu9h3wTiJ/jQ5Vwu1/xl5G1kvLjKGeGUF945I34NIJDXAkYi2IBHit1CnOFRP6lfwrjcNiMHUppu9rr2XrWa5uovXSBnY/NVkDmMY8yvczlki1ml27uKsq1Ti4aVrnE8HYNYyuqOlo3vna+rPaiHcbFR1EHm74qHyh+3f8AY6P1Rfxv6/6HGxUdRB5u+Kcoft3/AGHqi/jf1/0ONio6iDzd8U5Q/bv+w9UX8b+v+hxsVHUQebvinKH7d/2Hqi/jf1/0ONio6iDzd8U5Q/bv+w9UX8b+v+hxsVHUQebvinKH7d/2Hqi/jf1/0V1lgOylVSVN2sMkhkLQCbF3pi5Owku7r9i01MSp39nX1/YtMFwLUwzharfRd/d5ude9z3fz5j2oh0J+xuMTg9hc142PY4scO57SCPArOFSUPddiNicHQxKtWgpfPuetEtyPpHrcm2D3MqGdGYar7WwAlZsxxu5rzt8JlPHSXvq5zeL9FaUs6E9Hqea8dfzJ3kbSdR11hNr07t/Ci7O20rcAO12qplPEU56mc1i+BsZhs5wutqzXmu9ImUE7ahocxzXNOIc0hwPcRgVvKsyIAgCAwVtZHQML5ZI42Da6RwY0f3ONkBCss6UqWju2nbJUOxxH1cdxzvcLkHcWtcO1R6mKpw579hb4TgLG4nNQ0Vtllu17iCZaz/rsq3AlEDDcatONU2PPKbvuOdpb3KFPHTfuqx02F9FsPDOvJyezUvPeiLnlEuNy5xuXE3JPOScSe9RJTlJ3k7nRUMNSoR0aUVFdSsFibwgCAIAgCAIAgCAIDSyvJqRkdIgfqfwBW7Dq877Cr4XqaOGcek0vq9yZbukTM+pzphyf+zhh4KJ4drv1fTbBq2vt9ByuKsHJWR86wOJjQk3Ja0Qnikyj0IPej4LRxEtpZcrUtj3eY4pMo9CD3o+CcRLaOVqWx7vMcUmUehB70fBOIltHK1LY93mOKTKPQg96PgnES2jlalse7zHFJlHoQe9HwTiJbRytS2Pd5jikyj0IPej4JxEto5WpbHu8xxSZR6EHvR8E4iW0crUtj3eYGiTKI9SD3o+CyjQkncwqcKUpQcUnmmubzJjp+dwVPSu3NmJvb7JJHiA5Z11eFtpF4KqcXiFU6Ofg03uuVoqM+phD0IAgCAIAgCAIAgCA2MnV8uSna9PLJE69yY3Focdg1m+i/wDuBW2nXqQ1MrcXwThMVnUhntWT8V9bk2yJpTqKWzamNk7emz6qTvI9Bx7gwKbTx6/7RzWK9FJrPDzv1PJ+K8kTvImflFliwEojebfVz/VuudwJOq8/dc5TYVYT91nNYnBYjDO1aDXXzeOreSZZkU+V8s5XknqZXTufLaSQNc9xc5gLjg25wbswFtm9V2Ii5tq/dzHY8EVaeFhGTpp3S9q3tK/zXVk+0ywzNnF2kEf7tG4qvlFxdmdfRr060dOm7r817H1GReG4IAgCAIAgCAIAgCAIAgMdHQ/TNbS020Pe0OH2XOAcfBjZFOwcbu/X8vxHK+klfRjoLmi/7Oy3KR9RgWVocGEAQBAEAQBAEAQEJ0xZM+kcmSmwLoXMlF92qdWQ+7dIsKivFkjCz0K0W9vzyKOyfJwkbTvtY97eSfxCpKqtNn1Hg+pxmGg3rtZ9qye9GwtZNCAIAgCAIAgCAIAgCAIDUrK1sF2+k7oj9TsA/wBxW2nSlLPUtpXYzH0qN4e9Lo+fMvnsTJLo9y7UwiZrZpGsHB6sbXEsYOXg1pwbuva17DBW2HeVr3Pn/C0IqamoqN75JWSt+ZvLsRxs9s2anN6d5njsyR7iyVp1mOuS4DW9V3Y4A4G1xitVWm02ybgsZTlCNPU0ku3sI6xxjOs0kHnG/sI3rS7NWZZQlKnLTpuz27e3b+WOhTZTBwks09Ieif8Ar4+ajzoPXHP5lzhuFov2a60Xt/5fl35dd8joqOXAQ9PxztXE4d6JXMZSUVdux44ZvSb5he6Mthr4+l0l4ocM3pN8wmjLYOPpdJeKHDN6TfMJoy2Dj6XSXihwzek3zCaMtg4+l0l4ocM3pN8wmjLYOPpdJeKHDN6TfMJoy2Dj6XSXihwzek3zCaMtg4+l0l4ocM3pN8wmjLYOPpdJeKJPoaofpHKj5rXbBG8hw3ONomjxDpj4K1wkLR/Oc4H0gxHGVXbNN7oq3zuWFpGzxnzbkgZTiA67XufwrHOtYtDLar22/ic+wLPEV+KSstZG4G4KWPnNSlZRS3//ABkQ4067o0XupPnKL+vlsOg9U6PxH4Icadd0aL3Unzk/Xy2D1To/Efghxp13RovdSfOT9fLYPVOj8R+CHGnXdGi91J85P18tg9U6PxH4Icadd0aL3Unzk/Xy2D1To/Efghxp13RovdSfOT9fLYPVOj8R+CHGnXdGi91J85P18tg9U6PxH4I8yaVK8A2ZRXsbfVSfOXqx7vmjCp6KU1FuNR3tsRb9RCzLFO5hxZNEWnD1ZG2OB7CrI4k+XKC9IZIpCA5jiCL7COS4Y/aa7zVRiab0suw+i8B4uLpNSdtUvFZ70/E3OGb0m+YUXRlsLvj6XSXihwzek3zCaMtg4+l0l4ocM3pN8wmjLYOPpdJeKHDN6TfMJoy2Dj6XSXihwzek3zCaMtg4+l0l4ocM3pN8wmjLYOPpdJeKHDN6TfMJoy2Dj6XSXij9EzT6zfMJovYeqvTbspLxPa8NoQGOedtOLuIH69w3rKMHJ2Ror4inQjpVHZfPsWt9xyqmvdPg27G//R8fV8Me0KVCjGObze4ocTwjWrezD2I/2ffzd131rUaoAZ2Lbm2V3s043eSLT0fZh1hjfJIxsIfqarZiWvIGsblgaS0Yj0rHA4c8yjBxWZz/AAhiYV5JQ1K+faXVVUzKtjo5Gsexws5j2hzXA7QWnAhbSvKmzy0Ph2tLk42OJNPI7kn+nIfRPY7DHa0Cy0zoqWoscNwjUpZTzW8qOuo5MnyOimY+ORvpMe3VI5sDtB3HYdyiyi46y8o16dZXg7nimqHUvo4t6J2eB9X8uxa5wjPXr2k3DYmrhsqbvHovV3Pm+XVznVpaxtTgMHdE7f8AI7lFnSlDs2l/hcdSxGSyl0Xr+661c0ctT6xDBsBaXd9xqj8z5LfhoWTl+fn3KnhrEaUo0VqTTfbfJfV/+TUstxXWQsgshZBZCyCyFkFkLILIWQWQsgsi7tAGTOApJ6gixll1Ab7WRA2Nt3LfKPDuU2krROZx1TSq22ZbzhaV6kVGUXgH91FFGR28qX8pQq/Hy9pLqOu9E6VqFSptlbwV/qRBQTrAgCAIAgCAIAgL+0fVIqcm0hHqxCPxivEfxYVf05aUU+o+Q4ulxVedPZJrwZRGlLJn0ZlWpAFmyFsze3hOU8+84TyWiurO5bcFzUoaOzzbItZaC0shZBZCyCyFkFkLILIWQWQsgsjHM248Rs7wsovM1Vopwt1r5o7tDU/tDATa4wd2EbfDf3FQKsNGVl3HV4HFcfQU5a1lLtWvuetdTRrVOU90dj9o+j4dL8u1bYUOefgQsTwsvdw+f7v+e7buXXzHPcS83JJPOf8AcB3LeslZaink3KWnN3ltf5kupWR3s1s0KrOl1qePkA2dM/kxt5xrW5R7GgnEXsMVuhSciBieEKdLJZv81svHM3RzS5sWktw1QP40gHJNrHg2bI9+OLsSNYhSowUdRRV8TUrO833cxMlkaAgCA42c2a9NnOzUqYw4i+q8cl7L7S14xGwYbDYXBXjSeTM4TlB6UXZlI55aManN28kV6iAXOsxv1jB9uMbQB6zcMCSGhRp0OeJc4bhNP2auXX5/ngQTB9j4gg/iCFozRa5SSa7U/qn9SRaP81jnhVCJxkEYDpJpG21gBg0AlpbrF2qBcbA47lupQTfUiux2KlThrvKTvfsf2SLU4lKLr6/24fkLdxMNhW8o4jpbl5DiUouvr/bh+QnEw2DlHEdLcvIcSlF19f7cPyE4mGwco4jpbl5DiUouvr/bh+QnEw2DlHEdLcvIcSlF19f7cPyE4mGwco4jpbl5DiUouvr/AG4fkJxMNg5RxHS3LyHEpRdfX+3D8hOJhsHKOI6W5eQ4lKLr6/24fkJxMNg5RxHS3LyJ1m5kSPN2njpodYsjvYvILiXOLnEkAC5LjuC2pWIUpOTbetlD52Vf7dXVT+eZ7e8RngmnadzB/jYqXFyvVZ9K9HqehgIX57vxbtuscpRy7CAIAgCAIAgCAuXQ7VcNQuZ1Uz2jucGy383u8irrCSvSR8y4fpcXj6nXZ+KX1ubWd+jumztmbPNJUsc2MR2hdGAQHOcL68bje7zvW6UFLWVtHEVKN9B2ucPiUouvr/bh+QsOJhsN/KOI6W5eQ4lKLr6/24fkJxMNg5RxHS3LyHEpRdfX+3D8hOJhsHKOI6W5eQ4lKLr6/wBuH5CcTDYOUcR0ty8hxKUXX1/tw/ITiYbByjiOluXkOJSi6+v9uH5CcTDYOUcR0ty8hxKUXX1/tw/ITiYbByjiOluXkamVtCtO2GQ081WZg0mNsj4tRzhi0O1YgbEi23C6cTEco17q7urrmXM7lJFuJB1hsu03GIuMW847eZRXl2l9FqpqfstJ25nsuvzcbVDRSZRkbFCx8kjtjGDWJ5zbcBvJwG9eRg5aj2tXp0VebLezO0PNi1ZcouDzgRTxnkj+pIMX7sG2GBxcCpUKKjrKLE8I1KuUclvZbFPA2la1kbWsY0ANawBrWgYABowAC3FeZEAQBAEAQBAQTPPRjTZw60sVqeoOJewch5+3HsJ+0LHnvsWE6alrJOHxVSg/ZeWzmNrRjmccz6ZzZTG6eV5dI6MktsCRG1ri0EgC5xG17l7GOirGutWdWekyYrI1BAEAQBAEAQBAY6mYU7HPdsa0uPcBcoD5jDzLynek7E95xP43VBUlpTb6z67g6XFYenT2RS8EfqwJIQBAEAQBAEAQFlaFKqz6qInAtie0dxe1529se79FaYCXsNdZwXpXStiIVNsbeD+5aqnHLBAEAQBAEAQBAEBVGcOiI5XyjJOyVkVNLZ7w0XkEhJ4QNaRq2ceVck2LjySFrlTUnmS6GMnRi1Hu6tfmWBm5m1TZtR8HTRtZf0nHlPeedzzid/YNwAWaSWSI05ym9KTuzrr0xCAIAgCAIAgCAIAgCAIAgCAIAgCAICP6QKoUeTqpx9aMx8+MpEQ2A73j/CwqS0YN9RIwlLja8Ke2SXiygFQH14IAgCAIAgCAIAgJfooqv2fKLB1kckdu3ky/lGfNTsBL2muo5T0spXoU6myVvFfYvBWhwgQBAEAQBAEAQBAEAQBAEAQBAEAQBAEAQBAEAQBAEAQBARXPHPynzQkjjnZUOMjS4GMMLRY25Re9tljKaiszfQw8q0rRsut5JdrOQNLdKf4Fb7MXzlH/AFlIuF6N458y8SP58Z/xZxU3AQxVDS57C4yiMDVbd2Gq9xJ1gzm347jpr4qEqbjHWWHBfAGKoYuFWqloq719TtvsQFVp24QBAEAQBAEAQBAb+QMpfQ9TDPqlwjeCQ21y03a+18L6rnW2d42rdh6ip1FJ6ir4Ywc8XhJUoe9k13PyuWfxtUvUVvsxfOVl+tpHGerWP2LxMNTpkoqb0oa3sAbESfDhlnDEwnqI2J4FxOHV6lr7L3b7F82WHTyidrXi9nAOF9uIut5UmRAEAQBAEAQBAEAQBAEAQBAEAQBAEAQBAEAQBAEAQFJ6f/8AyKX+m/8A5BR8RzFxwRrn3fUq6nqHU3onDonZ4dH8uxRJwjPX4nQ4fE1cN/8Am8ui9Xds7suo6tLWtqcNjuidvhzjuUSdKUM+Yv8AC4+liPZWUtj1921dnebK1k4IAgCAIAgCAIAgPL3iMEkgAbScESbdkYTnGEXKTslznNqcpF+EeA6RH5NP6+RUqFBLOXgUeJ4VlP2aGS6T+i+r8GjQdvOJJ2k4nzW9bCpktcnm3rfOfXGS/wBzF/TZ/wAQrE442kAQBAEAQBAEAQBAEAQBAEAQBAEAQBAEAQBAEAQBAcbObNimznj4OojDrei9vJew87X7t2Gw2xBXjSaszKE5QlpRdmURnto7qc1ryC81P1rBiwfzGer94cn7twFGnRaziXmF4SjP2auT2832IaRrf7+R3LRexaOKl+fI3KbKDosH3cOf1h/2/PvWmdGMvdye4scNwnVpezV9qO3/AKXn8+1nUhlbMLtII7P9wUWUXF2ZfUa1OtHTpu6/Pyx7XhtCAIAgCAIDSqsotiuG8p3ZsHef02rdCg5ZvJFXiuFKdJuFP2pbl2v6K76uc5ksjpzd5vzDYB3D/SpUUoq0Sjq1alaWlVd+rUl2L6u76zPk7J8uVJGxQRvkkdsYwXPaTuaBcXJsBvKzjBy1EaviKdGN5vzZdOZGiaLJ2rNXak0u0RDGJnff96e/k9htdSoUlHtOfxOOqVstUdnmWcBZbSEfqAIAgCAIAgCAIAgCAIAgCAIAgCAIAgCAIAgCAIAgCA/CLoCsM9tEseUNaag1IZNphOET+fVsPqnd3Jw2C5K1TpKXaTcLjqlHLXHZ5FL5RyfLkuR0U8b45G7WPFj2EbiDjYi4POosoOOs6ChiKdaN4PzRrscYzrNJB5xv7xvWDSaszfCUqctOm7P59q5/y1jo02UwcJLNPS9U/wDXx81HnQeuOfzLnDcLRdo1/Ze3/l+Xfl1tnQUcuAh6EBhqaptMOUcTsAxJ7gs4U5T1EXE4ulh1ebzepc77F9dS5zlVNY+pw9FvMDie936D8VKhTjDrZQYnHVsRk/ZjsWt9r+i7G2jXA1e5bNZESUVZZIm2ZGjiozo1ZH3gpjY8K4cqQfy2HaCPWPJxBGtiFvhRvnIqsVwmo+zSze3m7tvy7S9c282qbNmPg6aMNvbWeeU95G9zzid+GwXwAUlJLJFJOcpvSk7s669MQgCAIAgCAIAgCAIAgCAIAgCAIAgCAIAgCAIAgCAIAgCAIAgOPnLm1T5zR8HUxh1vReMHsPO1+0bsNh3grxpNWZlCcoS0ouzKIz20d1Oa2tI281NieFaMWD+awej94cnDHVvZRp0Ws4l5heEoz9mrk9vN9iGrQWpkp6h1L6OI6J2eB9X8uxYThGevXtN+HxVXDZU3ePRerufNvXVznUgr2SgknVIFyHYW/QjuUaVGSe0vaHCVCpFtvRazaeVvo11q6NSpykX4R4DpEfk0/mfIrbCglnLwK/E8Kyn7NDJdJ/RfV+DRo2xJNyTtJxJ8Vv6iqtm5PNvW3m33m3kvJsuV5RDTxvkkdiGs5t5JODW4jEkDELKMHLUaa+Jp0Veb7ucuzMnRPDkrVmrdSeYWIj2xMPcf3p7SLbLC4upcKaic/icbUr5ao7PMstbCGEAQBAEAQBAEAQBAEAQBAEAQBAEAQBAEAQBAEAQBAEAQBAEAQBAEAOKArDPXRLFlG8tDqQS7TFsif3Afuj3cnsF7rXOkpdpNw2OqUctcdnkUvlLJ0uSpHRTxvjkbtY8Y23EEYOGBxBINtqiSg46zoKGIp1o3g/NGm8Xt3/oV4ucyqJNxvt+jPWxeGxuxN8ydGtTnNqyyXgpjYh7hy5B/LYdxHrOwxBAct8KHPIqMTwml7NLPr5u7b+ay9c3M3afNqLgqaMMBxc7a5553vOLjt7BsFhgpKSWSKWc5TelJ3Z1V6YhAEAQBAEAQBAEAQBAEAQBAEAQBAEAQBAEAQBAEAQBAEAQBAEAQBAEAQBAcjOTNunzmj4OpjDrX1XDB7Cd7HjEbB2G2IIXjSeTMoTlCWlF2ZR+dGiyryTMxsGrPHI/VY/WbG4E3s17XEY7cW3BsdmxaHQ2FvT4UTS4xZrZzlgZkaKocjas1XqzzixDbXijPYCPrCOdw3CwBxWyFNRIOJxtSvk8ls8yx1sIgQBAEAQBAEAQBAEAQBAEAQBAEAQBAE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sp>
        <p:nvSpPr>
          <p:cNvPr id="87046" name="AutoShape 6" descr="data:image/jpeg;base64,/9j/4AAQSkZJRgABAQAAAQABAAD/2wCEAAkGBxQTERUUExQWFRQWFRgWGBcVFBcWFBUXFBoWFxcYFBcYHCggGBolHBcVITEiJSkrLi4uFx8zODMsNygtLiwBCgoKDg0OGhAQFywkHBwsLCwsLCwsLCwsLCwsLCwsLCwsLCwsLCwsLCwsLCwsLCwsLCwsLCwsLCwsNzcsNyw3N//AABEIARMAtwMBIgACEQEDEQH/xAAcAAABBQEBAQAAAAAAAAAAAAAEAAECAwUGBwj/xABAEAABAwICBwYEBQIEBgMAAAABAAIRAyEEMQUSQVFhcYEGIpGxwfATMqHRI0Jy4fEHUhQzYoIVJEOSssIWY6L/xAAZAQADAQEBAAAAAAAAAAAAAAAAAQIDBAX/xAAjEQEAAgICAwACAwEAAAAAAAAAAQIDESExBBJBIjITUWFC/9oADAMBAAIRAxEAPwDxxJJJAJJJJAJJJJAJJJJAJJJJAJJOkgGSTpkAkkkkAkkkkAkkkkAkkkkAkkkkAxKWsmcmhAPrJSlCcBAJOlCkAgGhKFIBShAQ1U4apwpNYgK4S1UVhsE+oYpsc+M9VpdHOMlr0eyOLcAfgVBzagOe1VGF0FfstiW503Dpf7fVZeJwL2fM0jmCMuaACTK0tUC1ARTpQnAQDQlCdJAMmUoTIBkkoSQECnCaFIIB04CQCkAgFCkAnDVMNQSOqpBqmGqxjEwfC4V1R7WMaXOcQAAJJJ3L1bst/TmlTaH4uKjz+T/pt4H+4/RF9geyrcPTFao38Zw2/kByA3GMyunrVVnNmlalSoU2DVY1rWiwDWho8ArA4IN2JvAufJQNa2fhuUezaMctH4o2oLSGj6NZsPY09BKH+Md8hSbUKXur+KXnfajsLqd+h3mT8pzC4R1Ahxa4EHjmIXvNapBnMHMLz7tvoyH/ABKbDBHeIFttyfBaVvvhlfFrlwJao6qIfSj9lUQrYKiEytIUCEGgkpEKMIB0kySAiFINSAU2hBGDVY1qk0KxrUwiGqxrFY1itbTQNqmsXU9gdCiviQ53yUoeeJnuDxv0WA2mvUf6d4MU6IJF6jg48hOqErcQdeZdZXfqiDZZtWtOWXuyJ0wZIAQM5Bc15duKv1UKhBVzHb1W9on7K2kJXPMy7KxGkyUtZTDE+pFrJ7kagK9qqovvqkfY8FfWQhcQUovOxakTVxv9Quy/wYxFJv4dQ96Mmu2eN1wrmr6Ax2FGIwVSkfzMI5H8rh1heEYikQSCIIseYXoUncPIvXUgnBQIRLmqpzVSFJCiVaQokJGrTKRakgJNCta1M0K5jUyJjFcxidjEQxieiQYxXsYpspohlNMlbKa9R7M1P+XpHc39l50ymu70HVijTBta3KVGTiGmLmWxpOvOWe37LOwleZHmoY1/ei/ver9HskklcVp3L0qRqohrZ2qyk0gqNR1rK7D1NhsdsKW2+FrXdFI3/gJxn19EweCEEGxAGe5ZlQ5rXrUgbrNxlOOpUTDSJjTV0RV7padoXkHa3DamLrNGWvI/3AHzJXqej6wDSTsBXlun63xK9R4uC4/ZduHp5Xk/swntVLmox7FS9q2c4VwUCr3hVOCAqITpykka9jVexqixqJptVQmUqbETTppqTEVTYqgip00QympMYr2MTTtZgKALu9OqAXGM4AldDo51PF9zvUyyBqkwY2Fscll6LIDjO1h+kH0R/wDxelTxrRqwX/h6079kc1y5p/PT0PGpH8U2+7H4vCupktYS8Rk896eDvusivpJwn5mBsAzA6zuW7Xrh1UwTfd0RT9Gsfd7Q+1pJIsdqw3uXTETEQ4hmn6mvqMBk5aznXyFpNzdG4fT1dvzsBIz7xmBwXZUcHTBksbIGcbtxWTp3DMLSabQahsCAqnWkxFti9C6YZWaDMEi87DxOQQ+P02ylI+ciZLbgdRt4IHsgxzC9rm2tHhCIwuig8VA5suFQxBzYflJ42+ijUba86Rwvaym+153EeqLdjg5txbeLhCjslRvBcCQbE3aTFwI4ISlhH0H/AA3XkEt3RknasfEVmfq7SmI1MPUIzI1R/u/ZcFVYu50xgG06AYdcuLfiaxI1Q5oEtA3XsuOqMXVh16uDyYmLbn6zajUO9q0KjELUatXOCe1UOCLe1UPapUHISUiEkAdTaiqTVVSCMpNVJW0moumxV0moqm1UmU2MVzWpMarWhMkqNiPdjmqsfQIrsq6shoOsdxIIB5K4BW4p7n0wxpEiRG+cvBc/kV/6h3eHk1uk/RNC7zORgdF0dFkgFryPBc3hzYGZsLrTw2KtC4npRy2nF0XeLb2/usuhpKXvaHCW2BiLkT6hWVsVYLC0voMViXsJY87WkiY3wqgtOl0UASG2mLmbSmrVnUzrNEiYImJ/dc5oLReLp2c8au+ZPgugwuDgO13ufO+ABO4BORE7GvxMtlzHcDAMciCgq41u+RsgSL5qGh8UQHMcZLCW9Bl9IRLzLmjYSFEz8P1hndqcRq0oOZAaOtz9PNcPUaug7R4r4lYx8re6N1s/fBYtQL0MVfWrx/Iye9+Oo4Z9VqEqNWhVahKrVcsQFQIZ4RtQIZ4UyoK5JSqBJI2jSajaIQ9EI2k1XCRNJqKY1D0gi6YTQsaFYFFoU0yOlQBfVZSa3Wc83GwNF3E9FIsNptKfQOJFPSNGcntey+9wt5fVRa0dNKVnexJaAdUWGwbldo6gS58nIT9FHTbPhVzum3I3H2RWHfB1hk4QV51o1L26TuNqdO4CtANF4Grm12R5EZLHwmk8SwkPYREQQ3Wad9wV1jX6+uNziFXhsPFjdOsr9f8AWf8A/IntadZgMbg+Tabd1Ph9NVagltF8bzAbfdN/ouhqGWgFrfBQbThp5eSdiiGJhGO+KXRAc0Hq3unyCs0jjdTL5iDHCbT4SjWQKY2QJJ+q5rF1tdxPhyVYKe9tz1Dm8vN6V1HchXhUVAiXBU1AvQeQCqBB1mo+oEJVCSoZ9UIWoEbVCEqBSYSoknqhJSpq0UdRQmFpFxhoJPBbOF0Y85jV5qtxCdbRpBG0KJOQRlDRzW535q01oEAeCmckfFRj/tSzDbz4fdSYW6zRGZOfCT6Kl9TiqWPOu0fq8iPVZzaZXFYhoYiCc/2WDplpDmvae9TcHAje0g+i2On7IXE0pB9/ylBy6LTgbXwzK4zLQehHofVZuhMRLQHWVnZ0k4d1LPUJjkb+qw6rixxblex3HcUZce/yhtgzev4y6nDY4NqOac581ptIcRC87xeIfrB7TfI9EZgtO1G2LXdFz+ku6uWr0PE4fVDSDO9UPqjLfZc3R048izHDnYJVMa9rTUIOYbP5QXZBKazM8HbJWI5kXp3EwBTbtu70Cw1S9zjUcXG5vKIaycrrsxTFY08nP7Xt7K3Kl6ve1UvW7nC1UJVCMqISqkcAaqEqoyqg6ilQWqknqBJSp6ThqTaYAa0AecpGpnMA/wA/sqtb3kkRPvr6rFqka3FUl0zKZzDI8U7GWPLdlJQEXMVDXRVA/wDrceUlgRLs498IWTjsQaNfXcJpubqFw/ISZk8LJhs0ak5yLcx18VOqJjLPl4qrCukZzxAkb7KeKtA2x76oDQ7L1Q3E6piHtI6iCI6St7TnZNlYEts5cXRrljmvH5SDnuzvxEr1vDPBA2g3C6cXMallfiXjOlNH1MM8Nqjumwd72o3CURInZmvUtMaGpYmmWVGyCOo4hcPX7JYii5oaQ9k6uvIBAAsXA7YEWWWXFPx0YM0RxYDi51mU2CXPPg0XJO7d1C6fT2CAwZA/6Yp+LXN1j9SrtDdn2tcajjrOA1YtAvPjMHoFpaXw2vQqs/upPHUtMHxVYceo5Rnye1uHleL+YewiMPUjK48FS867Qc+PklRzjPy5rCRDSscxmh6+EBEttzTU33gi30V9Pl9U4mY6KaxPbFxDCDBQNUrpcRQa4X8ft9Fz+PwxYb5bCtq32ymumbVQlVFVShKiZB3p1F6SlT0BsxfNTe6dm33mqxlOVvJPOYt0zWTRYWEblNgz5fVMXXFrKTHeV7INEsVOIohwhw7pF5RDjzj9wgMNitaq+m4Q5kObxadvQoJDRmGdTlszTHyO/M3e0jaNx4o2ozMxxzz3yrAb32pyN+yyAHdTt9V6N2WxGvhqZ2gap/228oXnhPSDu+i6zsDiP82kd4ePI+QW2GdWRfp2bCvFe3van/F4p1Om78GgSxpBs9353242HAcV7HVdaN/ltXz52gwrcPj6zG2YXmOE39Vpm368L8aYjJG212A0xiaFUvAc/DNdFcXMBwEO5tifFezEhzZBkOEgjIgixC4/+lmCZ/w0mJ+LVqF3ECKY+jfqtTs640XvwjjPw4dSJ20nZN5ty5J441VGWd3lwFFsSMtVxH/aSPRSdTvI/n3KeqIrVm7qr/8AyP3VpG73C5bRyuOlbW9ERS8bKlzMiIy9yrafG3NSa7mqqtMPBBAKsIEHakLe8tnVAcnpjRpp3F2/Uc1i1Cu8xjA8Obs1TPU29VwVYQSDmLLWtts7RpQ8pkzikmT0Ki6PP0uqajodwKdnL3P8J9IN7mttA87H0WaxFIzG0JwNp5b8vYQ+AqSB0+3oiyIN/wCfFIyElZelhqVaVYZA/Df+l/2cAtagdg/hD6SwwfTez+5pH2TC74V7p3A7pQmisQX0gT8w7rhuc2xHjBRYP36pAoiOOaL7OVnNxVMggS7VvkQ61/ohH3Bv4777VGnVIcHDMERwi/NOJ1Oyl6k8EzOYXgv9Qac6SqAHaJ6tavfqdYPpNqjJ1MO8RK+eawqYrGVHMa57nvJhoJtsyytC2y21CsGOLW5eif0cxjW062Fc7vB/xmA56rgA+ORaD/uK7rG6OD3NqC1RhseG0HgvGv8Ag+OwlSniW0XA0zObcsiCAZggkdV7XobHtxFBlZny1GNdBzEi4PEGR0Tw33B+TjrW349PLNNUTTx2Ib/rDhye0O9UzBut57Fq9vqGrjKbxb4lKDsvTcfrDvospjs/RZZP2RXoz3RFp9MrkKYINxlOfTYrCy0H3z4qss3W4ZFQo4qdJSc/+fJCVakvgbfBXkwAPf7oBsM+XVJ2RlyB9VxWnWxWfznxXYaMcS6of9UdBA9FyXai1c8QD5qq9psyCUlCUlaHoVE3iePHaiYlsHaCEGxxtujgiaVWwA9ys1srRVUh5btBI4WyW9Vzz39Z5LmcWdTFjYHweFrH0XSfEkDdH399UHCLB12WUqjr++HvomYfLLZxUcSM/wCUgFoD4da3yVb7hrtF/Fo//KP1re9vsoXFUiWSM2w5vMX+uXVXYd4cGu2EdYOXmgHsJ6KJME+KlFo3Hzy4Kt7tw49Ew73s5iy7APbtYHt5d0uHmvGtGirh5xDmuq4cgD8Ko6mwE3AqlkEEXEZSc16j2NfrfGpZa9O3AgEeTl5BhqmIovrUWPIaXOY9ubHgEi7eiu2prGxStptqG9pXs2yro84+jUe3VN6TnF4pxY9896Yldd/Q/S0062Fc8Es1alMbS1478cAY/wC5eYuwzwwt+IQ05tBOqeYmDkPBFdicccJjqNaTq62o/jTf3XeFj/tCVLRE9rv4+SO4eqf1KbAwz8vxXsn9TdYf+BXNDmLrqP6mXwNN/wDbiWOn9Qez/wBlyQMwTef3VZe2VOhrCPVReLEpqYsDs58kzv48o81ksJRs6T72Iokke9ijUp7doTgd13CUBTogdx363eZXM9sKXea7p9vVdHol34c75PiVmdo6WvTcIuBrDjGcdJTjtM9OLKSiUlaXojM/fverZj379hMGZZZ5J3Ntl7ChTG7UNhtOoLatQSdsOt5wtzB1JYNvqsntK3Ww1S2QnlF/MI7RDwaY5AoA+jwUMR8xg+7J6UT4KmtGuTP8jekYumO7bpHj0QOAdBfT3GR+l0ubHCdYdEXTjVtu2oHEnUr03bHg0zznWZ9ZHVMNAA2mBaCoCx9fptVlue2/mFEtm+U2z8kgO0DivhYmm7Ia4af0v7t55z0XF9oKIbpDEtbkKz/qZXT02xn79+q5zSXajGUqtQ09Wk19Rw1xSZrOdZxl7gTN0+400xZP47bVV8BVDNc0qgZMaxpuDZ3a0QhMDoerWc4MDRqiTrvayBfOTwK7DRWiBjqf/M4uu8luuWvdDADrAVABn3m2G2J2rlsHhWltavQZSe+iHfGp1W6wLCXTVoNOTQAJBkgZLPXyHRfyrW509B7TaztAw8tdUp/D1ix4eJY8R3htiD1XO4CprU2mNnv1Wz2fwtB2iawoG1Wm6q6nMhj2wHta03AHd3rndB1JZG5w8Ct7c1iXFH7S1KRG23HNWOFhfM/VURnszU3HJZqKq+3P3KhWqRSJtl5blOq3h/Cz8bV/DczfbxtbxQFujXfhNn+30TMp67oNxBHiphsMA5KhlQiwzJ9++KCef6QoFlR7P7XEeBsktftjh9SuD/e0HqLH0SWkIdeBb1TvYVCg+3M+/VXvIKhTL0x/kVJ/tcpaBEUm/pCjp0xQq/pKs0I78Jo4e7oDTpm07vDwlBh0k3RbsjxGXJCYfPKZt5JGPOXS0dfugtL4UvpOA+YDWb+pt2nxCNf9EzRs5ZoCrRtdtSm1+UiY2gixHjKInMcJEWWRgHfCrvp/lfL2br/OJ5wepWrq24ZICTXdNYdZ2Lj+0pqNrkA61NwDtR12SQA62w90XEFdg7I+Mm2zdtvKwu1NP5H8Y8RPojel46xa0RLn8TTqVDrvfeA3k0DVDRGyLIRuEIMhxB4WK2GNJFgTyBK0KPZHFvgijAP9z2NtvgmVHvLvt4+KoXsHUbRx1JzvleTSdORbVGqR4wj8BRNHFVqBPyOLecGAeohZ2k9AV6FM1Hmm3VIyrMLgTkQAVqaZxAOkviDKvSp1bG0vaJ53BWtZ3WXFmrSLR6tTWvxn7JSLbPfBJ4v9N6WqNg6/bwUM1rxbZuWbjMOAQYGYJO8C6PY7fnnZCYp/0i5KYRqu8EsG25du3qh7pNrq+o8NpjebZoJz/be4ou/WPHVPonU+2TPwKZjJ5+oKSuOky2cI8FoT1KZzCDwDoMRt9+q1KjrZezxUm57T1U/4eps7vjK0tCHVpt5D35rO7Vf5BO9zR4laOhvkAJ/L79EAdiKkN5zbeq8FvnO37KT2E8oMdVZhwIHPbtzCRpuud6kDmOGyPNRIk52Tt9UBmaWaY12jvMOsOIiC3mQStHCVtZocMiLZiRE5bFRX4iw/bJUaMHw3upnKC5nIzI6H0TDTafEQoYgVSC2hqmoTqsD2gtl1tttuZ4Kc7TH19lO4mARYg5jZxhI3G6W0JiMO9tLEPDdYG+uSy0SDxuPEISvgmF3w31RrNpa7HGS1xIltP/STa/FF6a0nicY8OxDhLAWgAQBe9t6zK+EJcS5xJOZNyeZKe4/tcYMk86bvZfR+DAH+LYxpeXta5znT3dXW7odqxcgGJkTuQeMxwccO9p1hT16GtbvClUJaSBa7KjclmVMGCLkm0dBkhGnVBbudreIg+Q8EV7nnsr47ViNw9ObUloOyB7+ihGY6qnRlXXotJ/tGXJWHORsv4KUpk++aFxBz5eKIB+soes2bphXhQJk2ATUgXvk/KEzrtg2bAPNVOxcQ1gTJX2yo62GBE91zbfROrWPJa4OMxHS6SN6LSlhGt19yisa92rZZjnGfD7XWnQbLXSb7PBAczp/EktY3e8fS61tHViGjZbyWDp+fi0wd5+i1sA6QEw3WVbdFOgbt25+iGovy5cETSd5H2ISNdqEn2VIHbuPVRD/BWPmBHP8AjftSAd19kqnHAiKg+amZ4lp+YcbX6K2fdrKw2kGMvOyYXNqSPLqlH2PTbCC0fImn/YRqztafljy6I4CDfn19z4pByeIpH47w1pJmYaJzvsQ76Ljk0xvgx45LrKPxzXFKliv8NTeO9q0wXvJsQH6siwH5uizO0fZqhQxDKFSoQazNdj5BLKjiGxWO1nEXuVGo3p2R5NorrRU+yGIMFxo0wRM1K7G28VzeltFiiZ+Ph6kkt1aNZtRwIE3A2ZiV02H0dT/xdPAY6hRpACG1qILXOm7XCoXd8O3kG65jtlodmFxb6THFwbqlpkOEO2EjP91VI12wy5rXh0XZCoHUdU7JH8rWdOUbNgnmuW7G1CHuYeBXYFk/sTvtKcsoC06221/ce96aoE7tuVj72Kiu8QkbLqPMxn7yV7GkNDWXec3RZo4qsPYDJJJnIJ2aSZ8psJz3KkiGjV1Q2d5I+ZxjMcElNmJoNJLn609EkjBbii9EuJcRsgJJJkye1lMA0yBfX82kqODOXXyTJJj62aHorqZsfe0pJJGOw9yOvqrWCc/d0kkgDbfx+ynhz3h09EkkBTVMVWnex09NWPMo9n5Tw/ZJJMQ5rthXc1lItcWnXJlpgyBIyXM43FvqnWqPc90ZuMpJKqplXUxDnABzi4NENkzqjcJyHBB4ptkkkxDoezTvxmcRf6Lt9cyL7UklFuzgLi3X6eqBxBsOiSSSmDXMPMKim3Wde6ZJUh0VHR1LV+QZDmkkkg3/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Rectángulo 5"/>
          <p:cNvSpPr/>
          <p:nvPr/>
        </p:nvSpPr>
        <p:spPr>
          <a:xfrm>
            <a:off x="77787" y="332656"/>
            <a:ext cx="8988425" cy="1439240"/>
          </a:xfrm>
          <a:prstGeom prst="rect">
            <a:avLst/>
          </a:prstGeom>
        </p:spPr>
        <p:txBody>
          <a:bodyPr wrap="square">
            <a:spAutoFit/>
          </a:bodyPr>
          <a:lstStyle/>
          <a:p>
            <a:pPr marL="0" marR="0" lvl="0" indent="0" algn="l" defTabSz="914400" rtl="0" eaLnBrk="1" fontAlgn="auto" latinLnBrk="0" hangingPunct="1">
              <a:lnSpc>
                <a:spcPct val="99000"/>
              </a:lnSpc>
              <a:spcBef>
                <a:spcPts val="0"/>
              </a:spcBef>
              <a:spcAft>
                <a:spcPts val="0"/>
              </a:spcAft>
              <a:buClrTx/>
              <a:buSzTx/>
              <a:buFontTx/>
              <a:buNone/>
              <a:tabLst/>
              <a:defRPr/>
            </a:pPr>
            <a:r>
              <a:rPr kumimoji="0" lang="es-SV" sz="4800" b="1"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RESUMEN DEL PROCESO</a:t>
            </a:r>
            <a:endParaRPr kumimoji="0" lang="es-SV"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ts val="15"/>
              </a:lnSpc>
              <a:spcBef>
                <a:spcPts val="0"/>
              </a:spcBef>
              <a:spcAft>
                <a:spcPts val="0"/>
              </a:spcAft>
              <a:buClrTx/>
              <a:buSzTx/>
              <a:buFontTx/>
              <a:buNone/>
              <a:tabLst/>
              <a:defRPr/>
            </a:pPr>
            <a:r>
              <a:rPr kumimoji="0" lang="es-SV"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Arial" panose="020B0604020202020204" pitchFamily="34" charset="0"/>
              </a:rPr>
              <a:t> </a:t>
            </a:r>
            <a:endParaRPr kumimoji="0" lang="es-SV"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SV" sz="40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DE ENFOQUE GLOBAL</a:t>
            </a:r>
            <a:endParaRPr kumimoji="0" lang="es-SV"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2" name="Imagen 1"/>
          <p:cNvPicPr>
            <a:picLocks noChangeAspect="1"/>
          </p:cNvPicPr>
          <p:nvPr/>
        </p:nvPicPr>
        <p:blipFill rotWithShape="1">
          <a:blip r:embed="rId4"/>
          <a:srcRect l="4064" t="39172" r="48341" b="55906"/>
          <a:stretch/>
        </p:blipFill>
        <p:spPr>
          <a:xfrm>
            <a:off x="8029" y="2248609"/>
            <a:ext cx="8884452" cy="516538"/>
          </a:xfrm>
          <a:prstGeom prst="rect">
            <a:avLst/>
          </a:prstGeom>
        </p:spPr>
      </p:pic>
      <p:sp>
        <p:nvSpPr>
          <p:cNvPr id="5" name="Rectángulo 4"/>
          <p:cNvSpPr/>
          <p:nvPr/>
        </p:nvSpPr>
        <p:spPr>
          <a:xfrm>
            <a:off x="971600" y="2691112"/>
            <a:ext cx="6174432" cy="1169936"/>
          </a:xfrm>
          <a:prstGeom prst="rect">
            <a:avLst/>
          </a:prstGeom>
        </p:spPr>
        <p:txBody>
          <a:bodyPr wrap="square">
            <a:spAutoFit/>
          </a:bodyPr>
          <a:lstStyle/>
          <a:p>
            <a:pPr marL="342900" marR="0" lvl="0" indent="-342900" algn="just" defTabSz="914400" rtl="0" eaLnBrk="1" fontAlgn="auto" latinLnBrk="0" hangingPunct="1">
              <a:lnSpc>
                <a:spcPct val="99000"/>
              </a:lnSpc>
              <a:spcBef>
                <a:spcPts val="0"/>
              </a:spcBef>
              <a:spcAft>
                <a:spcPts val="0"/>
              </a:spcAft>
              <a:buClrTx/>
              <a:buSzTx/>
              <a:buFont typeface="Arial" panose="020B0604020202020204" pitchFamily="34" charset="0"/>
              <a:buChar char="•"/>
              <a:tabLst>
                <a:tab pos="812800" algn="l"/>
              </a:tabLst>
              <a:defRPr/>
            </a:pPr>
            <a:r>
              <a:rPr kumimoji="0" lang="es-SV" sz="1800" b="0" i="0" u="none" strike="noStrike" kern="1200" cap="none" spc="0" normalizeH="0" baseline="0" noProof="0" dirty="0">
                <a:ln>
                  <a:noFill/>
                </a:ln>
                <a:solidFill>
                  <a:prstClr val="black"/>
                </a:solidFill>
                <a:effectLst/>
                <a:uLnTx/>
                <a:uFillTx/>
                <a:latin typeface="Franklin Gothic Medium" panose="020B0603020102020204" pitchFamily="34" charset="0"/>
                <a:ea typeface="Franklin Gothic Medium" panose="020B0603020102020204" pitchFamily="34" charset="0"/>
                <a:cs typeface="Arial" panose="020B0604020202020204" pitchFamily="34" charset="0"/>
              </a:rPr>
              <a:t>Introducción: </a:t>
            </a:r>
            <a:r>
              <a:rPr kumimoji="0" lang="es-SV" sz="1800" b="0" i="0"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Panorama del proceso de alineación.</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ts val="5"/>
              </a:lnSpc>
              <a:spcBef>
                <a:spcPts val="0"/>
              </a:spcBef>
              <a:spcAft>
                <a:spcPts val="0"/>
              </a:spcAft>
              <a:buClrTx/>
              <a:buSzTx/>
              <a:buFontTx/>
              <a:buNone/>
              <a:tabLst/>
              <a:defRPr/>
            </a:pPr>
            <a:r>
              <a:rPr kumimoji="0" lang="es-SV" sz="1800" b="0" i="0" u="none" strike="noStrike" kern="1200" cap="none" spc="0" normalizeH="0" baseline="0" noProof="0" dirty="0">
                <a:ln>
                  <a:noFill/>
                </a:ln>
                <a:solidFill>
                  <a:prstClr val="black"/>
                </a:solidFill>
                <a:effectLst/>
                <a:uLnTx/>
                <a:uFillTx/>
                <a:latin typeface="Franklin Gothic Medium" panose="020B0603020102020204" pitchFamily="34" charset="0"/>
                <a:ea typeface="Franklin Gothic Medium" panose="020B0603020102020204" pitchFamily="34" charset="0"/>
                <a:cs typeface="Arial" panose="020B0604020202020204" pitchFamily="34" charset="0"/>
              </a:rPr>
              <a:t> </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342900" marR="0" lvl="0" indent="-342900" algn="just" defTabSz="914400" rtl="0" eaLnBrk="1" fontAlgn="auto" latinLnBrk="0" hangingPunct="1">
              <a:lnSpc>
                <a:spcPct val="95000"/>
              </a:lnSpc>
              <a:spcBef>
                <a:spcPts val="0"/>
              </a:spcBef>
              <a:spcAft>
                <a:spcPts val="0"/>
              </a:spcAft>
              <a:buClrTx/>
              <a:buSzTx/>
              <a:buFont typeface="Arial" panose="020B0604020202020204" pitchFamily="34" charset="0"/>
              <a:buChar char="•"/>
              <a:tabLst>
                <a:tab pos="812800" algn="l"/>
              </a:tabLst>
              <a:defRPr/>
            </a:pPr>
            <a:r>
              <a:rPr kumimoji="0" lang="es-SV" sz="1800" b="0" i="0" u="none" strike="noStrike" kern="1200" cap="none" spc="0" normalizeH="0" baseline="0" noProof="0" dirty="0">
                <a:ln>
                  <a:noFill/>
                </a:ln>
                <a:solidFill>
                  <a:prstClr val="black"/>
                </a:solidFill>
                <a:effectLst/>
                <a:uLnTx/>
                <a:uFillTx/>
                <a:latin typeface="Franklin Gothic Medium" panose="020B0603020102020204" pitchFamily="34" charset="0"/>
                <a:ea typeface="Franklin Gothic Medium" panose="020B0603020102020204" pitchFamily="34" charset="0"/>
                <a:cs typeface="Arial" panose="020B0604020202020204" pitchFamily="34" charset="0"/>
              </a:rPr>
              <a:t>Estrategia 1: </a:t>
            </a:r>
            <a:r>
              <a:rPr kumimoji="0" lang="es-SV" sz="1800" b="0" i="0"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La declaración de propósito.</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342900" marR="0" lvl="0" indent="-342900" algn="just" defTabSz="914400" rtl="0" eaLnBrk="1" fontAlgn="auto" latinLnBrk="0" hangingPunct="1">
              <a:lnSpc>
                <a:spcPct val="95000"/>
              </a:lnSpc>
              <a:spcBef>
                <a:spcPts val="0"/>
              </a:spcBef>
              <a:spcAft>
                <a:spcPts val="0"/>
              </a:spcAft>
              <a:buClrTx/>
              <a:buSzTx/>
              <a:buFont typeface="Arial" panose="020B0604020202020204" pitchFamily="34" charset="0"/>
              <a:buChar char="•"/>
              <a:tabLst>
                <a:tab pos="812800" algn="l"/>
              </a:tabLst>
              <a:defRPr/>
            </a:pPr>
            <a:r>
              <a:rPr kumimoji="0" lang="es-SV" sz="1800" b="0" i="0" u="none" strike="noStrike" kern="1200" cap="none" spc="0" normalizeH="0" baseline="0" noProof="0" dirty="0">
                <a:ln>
                  <a:noFill/>
                </a:ln>
                <a:solidFill>
                  <a:prstClr val="black"/>
                </a:solidFill>
                <a:effectLst/>
                <a:uLnTx/>
                <a:uFillTx/>
                <a:latin typeface="Franklin Gothic Medium" panose="020B0603020102020204" pitchFamily="34" charset="0"/>
                <a:ea typeface="Franklin Gothic Medium" panose="020B0603020102020204" pitchFamily="34" charset="0"/>
                <a:cs typeface="Arial" panose="020B0604020202020204" pitchFamily="34" charset="0"/>
              </a:rPr>
              <a:t>Estrategia 2: </a:t>
            </a:r>
            <a:r>
              <a:rPr kumimoji="0" lang="es-SV" sz="1800" b="0" i="0"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La mentalidad misionera.</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tab pos="812800" algn="l"/>
              </a:tabLst>
              <a:defRPr/>
            </a:pPr>
            <a:r>
              <a:rPr kumimoji="0" lang="es-SV" sz="1800" b="0" i="0" u="none" strike="noStrike" kern="1200" cap="none" spc="0" normalizeH="0" baseline="0" noProof="0" dirty="0">
                <a:ln>
                  <a:noFill/>
                </a:ln>
                <a:solidFill>
                  <a:prstClr val="black"/>
                </a:solidFill>
                <a:effectLst/>
                <a:uLnTx/>
                <a:uFillTx/>
                <a:latin typeface="Franklin Gothic Medium" panose="020B0603020102020204" pitchFamily="34" charset="0"/>
                <a:ea typeface="Franklin Gothic Medium" panose="020B0603020102020204" pitchFamily="34" charset="0"/>
                <a:cs typeface="Arial" panose="020B0604020202020204" pitchFamily="34" charset="0"/>
              </a:rPr>
              <a:t>Estrategia 3: </a:t>
            </a:r>
            <a:r>
              <a:rPr kumimoji="0" lang="es-SV" sz="1800" b="0" i="0"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La oración estratégica en la misión.</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8" name="Imagen 7"/>
          <p:cNvPicPr>
            <a:picLocks noChangeAspect="1"/>
          </p:cNvPicPr>
          <p:nvPr/>
        </p:nvPicPr>
        <p:blipFill rotWithShape="1">
          <a:blip r:embed="rId5"/>
          <a:srcRect l="191" t="32281" r="42806" b="60828"/>
          <a:stretch/>
        </p:blipFill>
        <p:spPr>
          <a:xfrm>
            <a:off x="77787" y="4438532"/>
            <a:ext cx="9066213" cy="616150"/>
          </a:xfrm>
          <a:prstGeom prst="rect">
            <a:avLst/>
          </a:prstGeom>
        </p:spPr>
      </p:pic>
      <p:sp>
        <p:nvSpPr>
          <p:cNvPr id="12" name="Rectángulo 11"/>
          <p:cNvSpPr/>
          <p:nvPr/>
        </p:nvSpPr>
        <p:spPr>
          <a:xfrm>
            <a:off x="1043608" y="5042493"/>
            <a:ext cx="7551795" cy="906787"/>
          </a:xfrm>
          <a:prstGeom prst="rect">
            <a:avLst/>
          </a:prstGeom>
        </p:spPr>
        <p:txBody>
          <a:bodyPr wrap="square">
            <a:spAutoFit/>
          </a:bodyPr>
          <a:lstStyle/>
          <a:p>
            <a:pPr marL="342900" marR="0" lvl="0" indent="-342900" algn="just" defTabSz="914400" rtl="0" eaLnBrk="1" fontAlgn="auto" latinLnBrk="0" hangingPunct="1">
              <a:lnSpc>
                <a:spcPct val="99000"/>
              </a:lnSpc>
              <a:spcBef>
                <a:spcPts val="0"/>
              </a:spcBef>
              <a:spcAft>
                <a:spcPts val="0"/>
              </a:spcAft>
              <a:buClrTx/>
              <a:buSzTx/>
              <a:buFont typeface="Arial" panose="020B0604020202020204" pitchFamily="34" charset="0"/>
              <a:buChar char="•"/>
              <a:tabLst>
                <a:tab pos="825500" algn="l"/>
              </a:tabLst>
              <a:defRPr/>
            </a:pPr>
            <a:r>
              <a:rPr kumimoji="0" lang="es-SV" sz="1800" b="0" i="0" u="none" strike="noStrike" kern="1200" cap="none" spc="0" normalizeH="0" baseline="0" noProof="0" dirty="0">
                <a:ln>
                  <a:noFill/>
                </a:ln>
                <a:solidFill>
                  <a:prstClr val="black"/>
                </a:solidFill>
                <a:effectLst/>
                <a:uLnTx/>
                <a:uFillTx/>
                <a:latin typeface="Franklin Gothic Medium" panose="020B0603020102020204" pitchFamily="34" charset="0"/>
                <a:ea typeface="Franklin Gothic Medium" panose="020B0603020102020204" pitchFamily="34" charset="0"/>
                <a:cs typeface="Arial" panose="020B0604020202020204" pitchFamily="34" charset="0"/>
              </a:rPr>
              <a:t>Estrategia 4: </a:t>
            </a:r>
            <a:r>
              <a:rPr kumimoji="0" lang="es-SV" sz="1800" b="0" i="0"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La formación del Equipo Global.</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ts val="5"/>
              </a:lnSpc>
              <a:spcBef>
                <a:spcPts val="0"/>
              </a:spcBef>
              <a:spcAft>
                <a:spcPts val="0"/>
              </a:spcAft>
              <a:buClrTx/>
              <a:buSzTx/>
              <a:buFontTx/>
              <a:buNone/>
              <a:tabLst/>
              <a:defRPr/>
            </a:pPr>
            <a:r>
              <a:rPr kumimoji="0" lang="es-SV" sz="1800" b="0" i="0" u="none" strike="noStrike" kern="1200" cap="none" spc="0" normalizeH="0" baseline="0" noProof="0" dirty="0">
                <a:ln>
                  <a:noFill/>
                </a:ln>
                <a:solidFill>
                  <a:prstClr val="black"/>
                </a:solidFill>
                <a:effectLst/>
                <a:uLnTx/>
                <a:uFillTx/>
                <a:latin typeface="Franklin Gothic Medium" panose="020B0603020102020204" pitchFamily="34" charset="0"/>
                <a:ea typeface="Franklin Gothic Medium" panose="020B0603020102020204" pitchFamily="34" charset="0"/>
                <a:cs typeface="Arial" panose="020B0604020202020204" pitchFamily="34" charset="0"/>
              </a:rPr>
              <a:t> </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342900" marR="0" lvl="0" indent="-342900" algn="just" defTabSz="914400" rtl="0" eaLnBrk="1" fontAlgn="auto" latinLnBrk="0" hangingPunct="1">
              <a:lnSpc>
                <a:spcPct val="95000"/>
              </a:lnSpc>
              <a:spcBef>
                <a:spcPts val="0"/>
              </a:spcBef>
              <a:spcAft>
                <a:spcPts val="0"/>
              </a:spcAft>
              <a:buClrTx/>
              <a:buSzTx/>
              <a:buFont typeface="Arial" panose="020B0604020202020204" pitchFamily="34" charset="0"/>
              <a:buChar char="•"/>
              <a:tabLst>
                <a:tab pos="825500" algn="l"/>
              </a:tabLst>
              <a:defRPr/>
            </a:pPr>
            <a:r>
              <a:rPr kumimoji="0" lang="es-SV" sz="1800" b="0" i="0" u="none" strike="noStrike" kern="1200" cap="none" spc="0" normalizeH="0" baseline="0" noProof="0" dirty="0">
                <a:ln>
                  <a:noFill/>
                </a:ln>
                <a:solidFill>
                  <a:prstClr val="black"/>
                </a:solidFill>
                <a:effectLst/>
                <a:uLnTx/>
                <a:uFillTx/>
                <a:latin typeface="Franklin Gothic Medium" panose="020B0603020102020204" pitchFamily="34" charset="0"/>
                <a:ea typeface="Franklin Gothic Medium" panose="020B0603020102020204" pitchFamily="34" charset="0"/>
                <a:cs typeface="Arial" panose="020B0604020202020204" pitchFamily="34" charset="0"/>
              </a:rPr>
              <a:t>Estrategia 5: </a:t>
            </a:r>
            <a:r>
              <a:rPr kumimoji="0" lang="es-SV" sz="1800" b="0" i="0"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La elaboración de un plan de alcance local y global.</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tab pos="825500" algn="l"/>
              </a:tabLst>
              <a:defRPr/>
            </a:pPr>
            <a:r>
              <a:rPr kumimoji="0" lang="es-SV" sz="1800" b="0" i="0" u="none" strike="noStrike" kern="1200" cap="none" spc="0" normalizeH="0" baseline="0" noProof="0" dirty="0">
                <a:ln>
                  <a:noFill/>
                </a:ln>
                <a:solidFill>
                  <a:prstClr val="black"/>
                </a:solidFill>
                <a:effectLst/>
                <a:uLnTx/>
                <a:uFillTx/>
                <a:latin typeface="Franklin Gothic Medium" panose="020B0603020102020204" pitchFamily="34" charset="0"/>
                <a:ea typeface="Franklin Gothic Medium" panose="020B0603020102020204" pitchFamily="34" charset="0"/>
                <a:cs typeface="Arial" panose="020B0604020202020204" pitchFamily="34" charset="0"/>
              </a:rPr>
              <a:t>Estrategia 6: </a:t>
            </a:r>
            <a:r>
              <a:rPr kumimoji="0" lang="es-SV" sz="1800" b="0" i="0"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El papel de los viajes misioneros a corto plazo.</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87682036"/>
      </p:ext>
    </p:extLst>
  </p:cSld>
  <p:clrMapOvr>
    <a:masterClrMapping/>
  </p:clrMapOvr>
  <p:transition spd="slow">
    <p:pull/>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noChangeArrowheads="1"/>
          </p:cNvPicPr>
          <p:nvPr/>
        </p:nvPicPr>
        <p:blipFill>
          <a:blip r:embed="rId3" cstate="print"/>
          <a:srcRect l="50561" r="37170" b="31100"/>
          <a:stretch>
            <a:fillRect/>
          </a:stretch>
        </p:blipFill>
        <p:spPr bwMode="auto">
          <a:xfrm rot="5400000">
            <a:off x="3815916" y="-3815916"/>
            <a:ext cx="1512168" cy="9144000"/>
          </a:xfrm>
          <a:prstGeom prst="rect">
            <a:avLst/>
          </a:prstGeom>
          <a:noFill/>
          <a:ln w="9525">
            <a:noFill/>
            <a:miter lim="800000"/>
            <a:headEnd/>
            <a:tailEnd/>
          </a:ln>
        </p:spPr>
      </p:pic>
      <p:sp>
        <p:nvSpPr>
          <p:cNvPr id="4" name="3 Rectángulo"/>
          <p:cNvSpPr/>
          <p:nvPr/>
        </p:nvSpPr>
        <p:spPr>
          <a:xfrm>
            <a:off x="0" y="332656"/>
            <a:ext cx="9144000" cy="1440160"/>
          </a:xfrm>
          <a:prstGeom prst="rect">
            <a:avLst/>
          </a:prstGeom>
          <a:solidFill>
            <a:srgbClr val="C0E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1034" name="AutoShape 10" descr="data:image/jpeg;base64,/9j/4AAQSkZJRgABAQAAAQABAAD/2wCEAAkGBxQHEhQTEhQQFhUWGBcYGRYTFBwVGxkbGRoYFxUbHBYZHCghGB4lGxgUIjEtKCorLi4uGB8zODMsNy0tLisBCgoKDg0OGxAQGzclHyQsLCwyLDcxNCwuLCwsLDQsLDQuLDQsLDA3NCwsLSwsLC84Lyw0NCwvLCw0NDIsLCwsLP/AABEIAJ8BPQMBEQACEQEDEQH/xAAcAAEAAgMBAQEAAAAAAAAAAAAABgcDBAUCCAH/xABEEAABAwIBBgoGBwgCAwAAAAABAAIDBBEhBQYHEjFBExciUVJTYXGBkTJCkpPR0xUjYnKhscEUM0Njc4Lh8LLSNIOi/8QAGwEBAAIDAQEAAAAAAAAAAAAAAAQFAgMGAQf/xAA6EQACAQICBAoJBQEBAQEAAAAAAQIDEQQhEjFRoQUTFUFSYXGBkdEGFiIyU7HB4fAUYpKi4kKC8TP/2gAMAwEAAhEDEQA/ALxQBAEAQBAEAQBAEAQBAEAQBAEAQBAcfLedFJkLCeZjXWvwYu955vq23dbttZYylGKvJ2NtGhUrS0aUXJ9SuQHLWlh8nJpIA0dZUYnttEw2G6xLvBQ6mOgvdVzo8J6LYipnXkorZrflvZCK3OCrr3a8lVUl27VldEBt9FsZa1px2gX7VEli6rd72Ojo+j+Bpw0XDS628/pbusd/I+kqtydhJwdQ3mk5D+z6xg2d7XHtW6njmvfRV4v0Upyzw87dTzXjr+ZO8j6S6Kvwkc6nd/PADe08KCWAfeLT2KbTr056mczi+CcXhc6kMtqzX277ExjkEoDmkEHEEG4PcQtxXHpAEAQBAEAQBAEAQBAEAQBAEAQBAEAQBAEAQBAEAQBAEAQBAEAQBAEBXecWlykyY58ULZJpGEtNwYow5ps4F7mlx3+i0g22rXOqo9ZNw2AqV30Vtd91k2/zMgeVdINXl/WHDcGzoU4MWFza7/TJtgbOAPMoFbFVeZWOs4O4AwLzlLjGtfMvDXvI+1obe283PaTtPeoMpOTu2dTSo06UdGnFJbErH6vDYEAQBAbeSspzZGOtTSyREm5DDySbWu6M3Y42ttBW6niakNTKrF8DYPE5zhZ7Vk/v33JhkbTMYbCqjbKOnByH+7dyXE8+s0disoYhvKcbHGYrgaEfaw9VSWxpp+NrPcWbmznLT5zxGWme5zWnVcHMcwtdYGxDgL4EYi47VJTT1FHOEoO0lZnXXpiEAQBAEAQBAEAQBAEAQBAEAQBAEAQBAEAQBAEAQBAEAQBAEAQHztlfRxlOonme2kcWulkc08NALgvJBsZbjAhRZ0ZOTZeUOEaMKUYu90jg01C/J5kjkGq9r3Nc3Wa7VLOQ4azSQbEHYVX4nKejsOx4EtPDuqtUm33L2fmmbCjlyEAQBAEAQHnJWZdblsPkpoOFYHubrCWJtjg6xa+QEYObu3hWdOm5wUkcJjMXTw2InSle6b8HmtzLj0P5v1Ob1POyqiMTnS6zQXsfcajRe7HOAxBUunFxjZnP42vGtV0o6rE+WwiBAEAQBAEAQBAEAQBAEAQBAEAQBAEAQBAEAQBAEAQBAEAQBAEBjqJhTtc9xs1oLieYAXP4ID5mkndVOdI/0pHOe7G/KeS52O/ElUNWWlNvrPrXB9HiMLTpvWoq/bbPeeVrJgQBAEAQBAWdoUrf/KgOy8cox2kgsfh2BkXmrXAyvBrYzgPSqjo4qNTmlHen5NFoqacwEAQBAEAQBAEAQBAEAQBAEAQBAEAQBAEAQBAR/LeelFkUlskzS8YcHF9Y8HmcG31P7rLCdSMPediTh8JXxLtRg5fLx1ECyzpWmnwpYWRDpzfWPt2MadVp8XjsUOpjor3Fc6PCeitWWeIno9SzfjqW86OhnLs+XjWvnmkls6INLyLAWkuQ1tmtuRfADCylUZSlH2tZQ8IUqVKtaj7tsudvmv361a2VizFtIIQBAEAQBARnSRW/sOTqg73tEQ/9pEbrdzXOPgtdWWjBvqJeAocfiadPbJeHPuKGVCfWwgCAIAgCAICV6Lq39jyjEN0rJIj4jhB+MbR4qbgZWm1tRy3pVQ0sNCov+ZbmvNIvRWpwQQBAEAQBAEBRNZn1XZIyhWRsn1mtml1I5m8IzV1yLDEPAbzBwHKHModfESpyuldHRcF8E0MbS0ZScZ609aavZ3XV2rWiYZG0rwy4VUT4j047ys8Wga47gHd6yp4ynLXka8X6OYyhnBaa6tfh5XJzkvK8GV269PLHIML6jgbX3OG1p7DYqSnfNFHKLi9GSs9hur0xCAIAgCAIAgCAIDnZXy7T5FF6iaOO+wOPKd91g5TvAFeNpK7M6dOdSWjBNvYs34EDy1pZa27aOFzjjaSfkNHMRG06zh2EsKi1MbTjqzL/AAno1i62dS0F15vwX1aILlnOqsy1cTTv1T/Dj+qZstbVbi8feLlCqYypLVkdLhfRzB0c5LTfXq8NXjc4zWhgsAAOYYKK23my9jCMFoxVkuYx1MZmaWg6pIte1+/eNyyhJRkm0acTSlVpSpwlotq19fbzrm6+skGYucsmZzJWsZHIZS0ku1m2DQQ0AA9rj49imwxqiraO/wCxzWI9GZ1paTqpZW93/RJ+Nio6iDzd8Vlyh+3f9iP6ov439f8AQ42KjqIPN3xTlD9u/wCw9UX8b+v+hxsVHUQebvinKH7d/wBh6ov439f9DjYqOog83fFOUP27/sPVF/G/r/ocbFR1EHm74pyh+3f9h6ov439f9HmbS5PE0uMEFgCdrt2POso47SaSjv8Asa63otxVOVSVbJJv3dn/AKNvTJlsNpqJjtZvDEynVBI5DGgtNsdswP8Aat2LTdOy5ys4AnThjFUqaop8zeby5r8zZVH0lHzu9h3wVXxE/wAaO65Vwu1/xl5D6Sj53ew74JxE/wAaHKuF2v8AjLyH0lHzu9h3wTiJ/jQ5Vwu1/wAZeQ+ko+d3sO+CcRP8aHKuF2v+MvIfSUfO72HfBOIn+NDlXC7X/GXkPpKPnd7DvgnET/Ghyrhdr/jLyH0lHzu9h3wTiJ/jQ5Vwu1/xl5G1kvLjKGeGUF945I34NIJDXAkYi2IBHit1CnOFRP6lfwrjcNiMHUppu9rr2XrWa5uovXSBnY/NVkDmMY8yvczlki1ml27uKsq1Ti4aVrnE8HYNYyuqOlo3vna+rPaiHcbFR1EHm74qHyh+3f8AY6P1Rfxv6/6HGxUdRB5u+Kcoft3/AGHqi/jf1/0ONio6iDzd8U5Q/bv+w9UX8b+v+hxsVHUQebvinKH7d/2Hqi/jf1/0ONio6iDzd8U5Q/bv+w9UX8b+v+hxsVHUQebvinKH7d/2Hqi/jf1/0V1lgOylVSVN2sMkhkLQCbF3pi5Owku7r9i01MSp39nX1/YtMFwLUwzharfRd/d5ude9z3fz5j2oh0J+xuMTg9hc142PY4scO57SCPArOFSUPddiNicHQxKtWgpfPuetEtyPpHrcm2D3MqGdGYar7WwAlZsxxu5rzt8JlPHSXvq5zeL9FaUs6E9Hqea8dfzJ3kbSdR11hNr07t/Ci7O20rcAO12qplPEU56mc1i+BsZhs5wutqzXmu9ImUE7ahocxzXNOIc0hwPcRgVvKsyIAgCAwVtZHQML5ZI42Da6RwY0f3ONkBCss6UqWju2nbJUOxxH1cdxzvcLkHcWtcO1R6mKpw579hb4TgLG4nNQ0Vtllu17iCZaz/rsq3AlEDDcatONU2PPKbvuOdpb3KFPHTfuqx02F9FsPDOvJyezUvPeiLnlEuNy5xuXE3JPOScSe9RJTlJ3k7nRUMNSoR0aUVFdSsFibwgCAIAgCAIAgCAIDSyvJqRkdIgfqfwBW7Dq877Cr4XqaOGcek0vq9yZbukTM+pzphyf+zhh4KJ4drv1fTbBq2vt9ByuKsHJWR86wOJjQk3Ja0Qnikyj0IPej4LRxEtpZcrUtj3eY4pMo9CD3o+CcRLaOVqWx7vMcUmUehB70fBOIltHK1LY93mOKTKPQg96PgnES2jlalse7zHFJlHoQe9HwTiJbRytS2Pd5jikyj0IPej4JxEto5WpbHu8xxSZR6EHvR8E4iW0crUtj3eYGiTKI9SD3o+CyjQkncwqcKUpQcUnmmubzJjp+dwVPSu3NmJvb7JJHiA5Z11eFtpF4KqcXiFU6Ofg03uuVoqM+phD0IAgCAIAgCAIAgCA2MnV8uSna9PLJE69yY3Focdg1m+i/wDuBW2nXqQ1MrcXwThMVnUhntWT8V9bk2yJpTqKWzamNk7emz6qTvI9Bx7gwKbTx6/7RzWK9FJrPDzv1PJ+K8kTvImflFliwEojebfVz/VuudwJOq8/dc5TYVYT91nNYnBYjDO1aDXXzeOreSZZkU+V8s5XknqZXTufLaSQNc9xc5gLjg25wbswFtm9V2Ii5tq/dzHY8EVaeFhGTpp3S9q3tK/zXVk+0ywzNnF2kEf7tG4qvlFxdmdfRr060dOm7r817H1GReG4IAgCAIAgCAIAgCAIAgMdHQ/TNbS020Pe0OH2XOAcfBjZFOwcbu/X8vxHK+klfRjoLmi/7Oy3KR9RgWVocGEAQBAEAQBAEAQEJ0xZM+kcmSmwLoXMlF92qdWQ+7dIsKivFkjCz0K0W9vzyKOyfJwkbTvtY97eSfxCpKqtNn1Hg+pxmGg3rtZ9qye9GwtZNCAIAgCAIAgCAIAgCAIDUrK1sF2+k7oj9TsA/wBxW2nSlLPUtpXYzH0qN4e9Lo+fMvnsTJLo9y7UwiZrZpGsHB6sbXEsYOXg1pwbuva17DBW2HeVr3Pn/C0IqamoqN75JWSt+ZvLsRxs9s2anN6d5njsyR7iyVp1mOuS4DW9V3Y4A4G1xitVWm02ybgsZTlCNPU0ku3sI6xxjOs0kHnG/sI3rS7NWZZQlKnLTpuz27e3b+WOhTZTBwks09Ieif8Ar4+ajzoPXHP5lzhuFov2a60Xt/5fl35dd8joqOXAQ9PxztXE4d6JXMZSUVdux44ZvSb5he6Mthr4+l0l4ocM3pN8wmjLYOPpdJeKHDN6TfMJoy2Dj6XSXihwzek3zCaMtg4+l0l4ocM3pN8wmjLYOPpdJeKHDN6TfMJoy2Dj6XSXihwzek3zCaMtg4+l0l4ocM3pN8wmjLYOPpdJeKJPoaofpHKj5rXbBG8hw3ONomjxDpj4K1wkLR/Oc4H0gxHGVXbNN7oq3zuWFpGzxnzbkgZTiA67XufwrHOtYtDLar22/ic+wLPEV+KSstZG4G4KWPnNSlZRS3//ABkQ4067o0XupPnKL+vlsOg9U6PxH4Icadd0aL3Unzk/Xy2D1To/Efghxp13RovdSfOT9fLYPVOj8R+CHGnXdGi91J85P18tg9U6PxH4Icadd0aL3Unzk/Xy2D1To/Efghxp13RovdSfOT9fLYPVOj8R+CHGnXdGi91J85P18tg9U6PxH4I8yaVK8A2ZRXsbfVSfOXqx7vmjCp6KU1FuNR3tsRb9RCzLFO5hxZNEWnD1ZG2OB7CrI4k+XKC9IZIpCA5jiCL7COS4Y/aa7zVRiab0suw+i8B4uLpNSdtUvFZ70/E3OGb0m+YUXRlsLvj6XSXihwzek3zCaMtg4+l0l4ocM3pN8wmjLYOPpdJeKHDN6TfMJoy2Dj6XSXihwzek3zCaMtg4+l0l4ocM3pN8wmjLYOPpdJeKHDN6TfMJoy2Dj6XSXij9EzT6zfMJovYeqvTbspLxPa8NoQGOedtOLuIH69w3rKMHJ2Ror4inQjpVHZfPsWt9xyqmvdPg27G//R8fV8Me0KVCjGObze4ocTwjWrezD2I/2ffzd131rUaoAZ2Lbm2V3s043eSLT0fZh1hjfJIxsIfqarZiWvIGsblgaS0Yj0rHA4c8yjBxWZz/AAhiYV5JQ1K+faXVVUzKtjo5Gsexws5j2hzXA7QWnAhbSvKmzy0Ph2tLk42OJNPI7kn+nIfRPY7DHa0Cy0zoqWoscNwjUpZTzW8qOuo5MnyOimY+ORvpMe3VI5sDtB3HYdyiyi46y8o16dZXg7nimqHUvo4t6J2eB9X8uxa5wjPXr2k3DYmrhsqbvHovV3Pm+XVznVpaxtTgMHdE7f8AI7lFnSlDs2l/hcdSxGSyl0Xr+661c0ctT6xDBsBaXd9xqj8z5LfhoWTl+fn3KnhrEaUo0VqTTfbfJfV/+TUstxXWQsgshZBZCyCyFkFkLILIWQWQsgsi7tAGTOApJ6gixll1Ab7WRA2Nt3LfKPDuU2krROZx1TSq22ZbzhaV6kVGUXgH91FFGR28qX8pQq/Hy9pLqOu9E6VqFSptlbwV/qRBQTrAgCAIAgCAIAgL+0fVIqcm0hHqxCPxivEfxYVf05aUU+o+Q4ulxVedPZJrwZRGlLJn0ZlWpAFmyFsze3hOU8+84TyWiurO5bcFzUoaOzzbItZaC0shZBZCyCyFkFkLILIWQWQsgsjHM248Rs7wsovM1Vopwt1r5o7tDU/tDATa4wd2EbfDf3FQKsNGVl3HV4HFcfQU5a1lLtWvuetdTRrVOU90dj9o+j4dL8u1bYUOefgQsTwsvdw+f7v+e7buXXzHPcS83JJPOf8AcB3LeslZaink3KWnN3ltf5kupWR3s1s0KrOl1qePkA2dM/kxt5xrW5R7GgnEXsMVuhSciBieEKdLJZv81svHM3RzS5sWktw1QP40gHJNrHg2bI9+OLsSNYhSowUdRRV8TUrO833cxMlkaAgCA42c2a9NnOzUqYw4i+q8cl7L7S14xGwYbDYXBXjSeTM4TlB6UXZlI55aManN28kV6iAXOsxv1jB9uMbQB6zcMCSGhRp0OeJc4bhNP2auXX5/ngQTB9j4gg/iCFozRa5SSa7U/qn9SRaP81jnhVCJxkEYDpJpG21gBg0AlpbrF2qBcbA47lupQTfUiux2KlThrvKTvfsf2SLU4lKLr6/24fkLdxMNhW8o4jpbl5DiUouvr/bh+QnEw2DlHEdLcvIcSlF19f7cPyE4mGwco4jpbl5DiUouvr/bh+QnEw2DlHEdLcvIcSlF19f7cPyE4mGwco4jpbl5DiUouvr/AG4fkJxMNg5RxHS3LyHEpRdfX+3D8hOJhsHKOI6W5eQ4lKLr6/24fkJxMNg5RxHS3LyJ1m5kSPN2njpodYsjvYvILiXOLnEkAC5LjuC2pWIUpOTbetlD52Vf7dXVT+eZ7e8RngmnadzB/jYqXFyvVZ9K9HqehgIX57vxbtuscpRy7CAIAgCAIAgCAuXQ7VcNQuZ1Uz2jucGy383u8irrCSvSR8y4fpcXj6nXZ+KX1ubWd+jumztmbPNJUsc2MR2hdGAQHOcL68bje7zvW6UFLWVtHEVKN9B2ucPiUouvr/bh+QsOJhsN/KOI6W5eQ4lKLr6/24fkJxMNg5RxHS3LyHEpRdfX+3D8hOJhsHKOI6W5eQ4lKLr6/wBuH5CcTDYOUcR0ty8hxKUXX1/tw/ITiYbByjiOluXkOJSi6+v9uH5CcTDYOUcR0ty8hxKUXX1/tw/ITiYbByjiOluXkamVtCtO2GQ081WZg0mNsj4tRzhi0O1YgbEi23C6cTEco17q7urrmXM7lJFuJB1hsu03GIuMW847eZRXl2l9FqpqfstJ25nsuvzcbVDRSZRkbFCx8kjtjGDWJ5zbcBvJwG9eRg5aj2tXp0VebLezO0PNi1ZcouDzgRTxnkj+pIMX7sG2GBxcCpUKKjrKLE8I1KuUclvZbFPA2la1kbWsY0ANawBrWgYABowAC3FeZEAQBAEAQBAQTPPRjTZw60sVqeoOJewch5+3HsJ+0LHnvsWE6alrJOHxVSg/ZeWzmNrRjmccz6ZzZTG6eV5dI6MktsCRG1ri0EgC5xG17l7GOirGutWdWekyYrI1BAEAQBAEAQBAY6mYU7HPdsa0uPcBcoD5jDzLynek7E95xP43VBUlpTb6z67g6XFYenT2RS8EfqwJIQBAEAQBAEAQFlaFKqz6qInAtie0dxe1529se79FaYCXsNdZwXpXStiIVNsbeD+5aqnHLBAEAQBAEAQBAEBVGcOiI5XyjJOyVkVNLZ7w0XkEhJ4QNaRq2ceVck2LjySFrlTUnmS6GMnRi1Hu6tfmWBm5m1TZtR8HTRtZf0nHlPeedzzid/YNwAWaSWSI05ym9KTuzrr0xCAIAgCAIAgCAIAgCAIAgCAIAgCAICP6QKoUeTqpx9aMx8+MpEQ2A73j/CwqS0YN9RIwlLja8Ke2SXiygFQH14IAgCAIAgCAIAgJfooqv2fKLB1kckdu3ky/lGfNTsBL2muo5T0spXoU6myVvFfYvBWhwgQBAEAQBAEAQBAEAQBAEAQBAEAQBAEAQBAEAQBAEAQBARXPHPynzQkjjnZUOMjS4GMMLRY25Re9tljKaiszfQw8q0rRsut5JdrOQNLdKf4Fb7MXzlH/AFlIuF6N458y8SP58Z/xZxU3AQxVDS57C4yiMDVbd2Gq9xJ1gzm347jpr4qEqbjHWWHBfAGKoYuFWqloq719TtvsQFVp24QBAEAQBAEAQBAb+QMpfQ9TDPqlwjeCQ21y03a+18L6rnW2d42rdh6ip1FJ6ir4Ywc8XhJUoe9k13PyuWfxtUvUVvsxfOVl+tpHGerWP2LxMNTpkoqb0oa3sAbESfDhlnDEwnqI2J4FxOHV6lr7L3b7F82WHTyidrXi9nAOF9uIut5UmRAEAQBAEAQBAEAQBAEAQBAEAQBAEAQBAEAQBAEAQFJ6f/8AyKX+m/8A5BR8RzFxwRrn3fUq6nqHU3onDonZ4dH8uxRJwjPX4nQ4fE1cN/8Am8ui9Xds7suo6tLWtqcNjuidvhzjuUSdKUM+Yv8AC4+liPZWUtj1921dnebK1k4IAgCAIAgCAIAgPL3iMEkgAbScESbdkYTnGEXKTslznNqcpF+EeA6RH5NP6+RUqFBLOXgUeJ4VlP2aGS6T+i+r8GjQdvOJJ2k4nzW9bCpktcnm3rfOfXGS/wBzF/TZ/wAQrE442kAQBAEAQBAEAQBAEAQBAEAQBAEAQBAEAQBAEAQBAcbObNimznj4OojDrei9vJew87X7t2Gw2xBXjSaszKE5QlpRdmURnto7qc1ryC81P1rBiwfzGer94cn7twFGnRaziXmF4SjP2auT2832IaRrf7+R3LRexaOKl+fI3KbKDosH3cOf1h/2/PvWmdGMvdye4scNwnVpezV9qO3/AKXn8+1nUhlbMLtII7P9wUWUXF2ZfUa1OtHTpu6/Pyx7XhtCAIAgCAIDSqsotiuG8p3ZsHef02rdCg5ZvJFXiuFKdJuFP2pbl2v6K76uc5ksjpzd5vzDYB3D/SpUUoq0Sjq1alaWlVd+rUl2L6u76zPk7J8uVJGxQRvkkdsYwXPaTuaBcXJsBvKzjBy1EaviKdGN5vzZdOZGiaLJ2rNXak0u0RDGJnff96e/k9htdSoUlHtOfxOOqVstUdnmWcBZbSEfqAIAgCAIAgCAIAgCAIAgCAIAgCAIAgCAIAgCAIAgCA/CLoCsM9tEseUNaag1IZNphOET+fVsPqnd3Jw2C5K1TpKXaTcLjqlHLXHZ5FL5RyfLkuR0U8b45G7WPFj2EbiDjYi4POosoOOs6ChiKdaN4PzRrscYzrNJB5xv7xvWDSaszfCUqctOm7P59q5/y1jo02UwcJLNPS9U/wDXx81HnQeuOfzLnDcLRdo1/Ze3/l+Xfl1tnQUcuAh6EBhqaptMOUcTsAxJ7gs4U5T1EXE4ulh1ebzepc77F9dS5zlVNY+pw9FvMDie936D8VKhTjDrZQYnHVsRk/ZjsWt9r+i7G2jXA1e5bNZESUVZZIm2ZGjiozo1ZH3gpjY8K4cqQfy2HaCPWPJxBGtiFvhRvnIqsVwmo+zSze3m7tvy7S9c282qbNmPg6aMNvbWeeU95G9zzid+GwXwAUlJLJFJOcpvSk7s669MQgCAIAgCAIAgCAIAgCAIAgCAIAgCAIAgCAIAgCAIAgCAIAgOPnLm1T5zR8HUxh1vReMHsPO1+0bsNh3grxpNWZlCcoS0ouzKIz20d1Oa2tI281NieFaMWD+awej94cnDHVvZRp0Ws4l5heEoz9mrk9vN9iGrQWpkp6h1L6OI6J2eB9X8uxYThGevXtN+HxVXDZU3ePRerufNvXVznUgr2SgknVIFyHYW/QjuUaVGSe0vaHCVCpFtvRazaeVvo11q6NSpykX4R4DpEfk0/mfIrbCglnLwK/E8Kyn7NDJdJ/RfV+DRo2xJNyTtJxJ8Vv6iqtm5PNvW3m33m3kvJsuV5RDTxvkkdiGs5t5JODW4jEkDELKMHLUaa+Jp0Veb7ucuzMnRPDkrVmrdSeYWIj2xMPcf3p7SLbLC4upcKaic/icbUr5ao7PMstbCGEAQBAEAQBAEAQBAEAQBAEAQBAEAQBAEAQBAEAQBAEAQBAEAQBAEAOKArDPXRLFlG8tDqQS7TFsif3Afuj3cnsF7rXOkpdpNw2OqUctcdnkUvlLJ0uSpHRTxvjkbtY8Y23EEYOGBxBINtqiSg46zoKGIp1o3g/NGm8Xt3/oV4ucyqJNxvt+jPWxeGxuxN8ydGtTnNqyyXgpjYh7hy5B/LYdxHrOwxBAct8KHPIqMTwml7NLPr5u7b+ay9c3M3afNqLgqaMMBxc7a5553vOLjt7BsFhgpKSWSKWc5TelJ3Z1V6YhAEAQBAEAQBAEAQBAEAQBAEAQBAEAQBAEAQBAEAQBAEAQBAEAQBAEAQBAcjOTNunzmj4OpjDrX1XDB7Cd7HjEbB2G2IIXjSeTMoTlCWlF2ZR+dGiyryTMxsGrPHI/VY/WbG4E3s17XEY7cW3BsdmxaHQ2FvT4UTS4xZrZzlgZkaKocjas1XqzzixDbXijPYCPrCOdw3CwBxWyFNRIOJxtSvk8ls8yx1sIgQBAEAQBAEAQBAEAQBAEAQBAEAQBAE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sp>
        <p:nvSpPr>
          <p:cNvPr id="87046" name="AutoShape 6" descr="data:image/jpeg;base64,/9j/4AAQSkZJRgABAQAAAQABAAD/2wCEAAkGBxQTERUUExQWFRQWFRgWGBcVFBcWFBUXFBoWFxcYFBcYHCggGBolHBcVITEiJSkrLi4uFx8zODMsNygtLiwBCgoKDg0OGhAQFywkHBwsLCwsLCwsLCwsLCwsLCwsLCwsLCwsLCwsLCwsLCwsLCwsLCwsLCwsLCwsNzcsNyw3N//AABEIARMAtwMBIgACEQEDEQH/xAAcAAABBQEBAQAAAAAAAAAAAAAEAAECAwUGBwj/xABAEAABAwICBwYEBQIEBgMAAAABAAIRAyEEMQUSQVFhcYEGIpGxwfATMqHRI0Jy4fEHUhQzYoIVJEOSssIWY6L/xAAZAQADAQEBAAAAAAAAAAAAAAAAAQIDBAX/xAAjEQEAAgICAwACAwEAAAAAAAAAAQIDESExBBJBIjITUWFC/9oADAMBAAIRAxEAPwDxxJJJAJJJJAJJJJAJJJJAJJJJAJJOkgGSTpkAkkkkAkkkkAkkkkAkkkkAkkkkAxKWsmcmhAPrJSlCcBAJOlCkAgGhKFIBShAQ1U4apwpNYgK4S1UVhsE+oYpsc+M9VpdHOMlr0eyOLcAfgVBzagOe1VGF0FfstiW503Dpf7fVZeJwL2fM0jmCMuaACTK0tUC1ARTpQnAQDQlCdJAMmUoTIBkkoSQECnCaFIIB04CQCkAgFCkAnDVMNQSOqpBqmGqxjEwfC4V1R7WMaXOcQAAJJJ3L1bst/TmlTaH4uKjz+T/pt4H+4/RF9geyrcPTFao38Zw2/kByA3GMyunrVVnNmlalSoU2DVY1rWiwDWho8ArA4IN2JvAufJQNa2fhuUezaMctH4o2oLSGj6NZsPY09BKH+Md8hSbUKXur+KXnfajsLqd+h3mT8pzC4R1Ahxa4EHjmIXvNapBnMHMLz7tvoyH/ABKbDBHeIFttyfBaVvvhlfFrlwJao6qIfSj9lUQrYKiEytIUCEGgkpEKMIB0kySAiFINSAU2hBGDVY1qk0KxrUwiGqxrFY1itbTQNqmsXU9gdCiviQ53yUoeeJnuDxv0WA2mvUf6d4MU6IJF6jg48hOqErcQdeZdZXfqiDZZtWtOWXuyJ0wZIAQM5Bc15duKv1UKhBVzHb1W9on7K2kJXPMy7KxGkyUtZTDE+pFrJ7kagK9qqovvqkfY8FfWQhcQUovOxakTVxv9Quy/wYxFJv4dQ96Mmu2eN1wrmr6Ax2FGIwVSkfzMI5H8rh1heEYikQSCIIseYXoUncPIvXUgnBQIRLmqpzVSFJCiVaQokJGrTKRakgJNCta1M0K5jUyJjFcxidjEQxieiQYxXsYpspohlNMlbKa9R7M1P+XpHc39l50ymu70HVijTBta3KVGTiGmLmWxpOvOWe37LOwleZHmoY1/ei/ver9HskklcVp3L0qRqohrZ2qyk0gqNR1rK7D1NhsdsKW2+FrXdFI3/gJxn19EweCEEGxAGe5ZlQ5rXrUgbrNxlOOpUTDSJjTV0RV7padoXkHa3DamLrNGWvI/3AHzJXqej6wDSTsBXlun63xK9R4uC4/ZduHp5Xk/swntVLmox7FS9q2c4VwUCr3hVOCAqITpykka9jVexqixqJptVQmUqbETTppqTEVTYqgip00QympMYr2MTTtZgKALu9OqAXGM4AldDo51PF9zvUyyBqkwY2Fscll6LIDjO1h+kH0R/wDxelTxrRqwX/h6079kc1y5p/PT0PGpH8U2+7H4vCupktYS8Rk896eDvusivpJwn5mBsAzA6zuW7Xrh1UwTfd0RT9Gsfd7Q+1pJIsdqw3uXTETEQ4hmn6mvqMBk5aznXyFpNzdG4fT1dvzsBIz7xmBwXZUcHTBksbIGcbtxWTp3DMLSabQahsCAqnWkxFti9C6YZWaDMEi87DxOQQ+P02ylI+ciZLbgdRt4IHsgxzC9rm2tHhCIwuig8VA5suFQxBzYflJ42+ijUba86Rwvaym+153EeqLdjg5txbeLhCjslRvBcCQbE3aTFwI4ISlhH0H/AA3XkEt3RknasfEVmfq7SmI1MPUIzI1R/u/ZcFVYu50xgG06AYdcuLfiaxI1Q5oEtA3XsuOqMXVh16uDyYmLbn6zajUO9q0KjELUatXOCe1UOCLe1UPapUHISUiEkAdTaiqTVVSCMpNVJW0moumxV0moqm1UmU2MVzWpMarWhMkqNiPdjmqsfQIrsq6shoOsdxIIB5K4BW4p7n0wxpEiRG+cvBc/kV/6h3eHk1uk/RNC7zORgdF0dFkgFryPBc3hzYGZsLrTw2KtC4npRy2nF0XeLb2/usuhpKXvaHCW2BiLkT6hWVsVYLC0voMViXsJY87WkiY3wqgtOl0UASG2mLmbSmrVnUzrNEiYImJ/dc5oLReLp2c8au+ZPgugwuDgO13ufO+ABO4BORE7GvxMtlzHcDAMciCgq41u+RsgSL5qGh8UQHMcZLCW9Bl9IRLzLmjYSFEz8P1hndqcRq0oOZAaOtz9PNcPUaug7R4r4lYx8re6N1s/fBYtQL0MVfWrx/Iye9+Oo4Z9VqEqNWhVahKrVcsQFQIZ4RtQIZ4UyoK5JSqBJI2jSajaIQ9EI2k1XCRNJqKY1D0gi6YTQsaFYFFoU0yOlQBfVZSa3Wc83GwNF3E9FIsNptKfQOJFPSNGcntey+9wt5fVRa0dNKVnexJaAdUWGwbldo6gS58nIT9FHTbPhVzum3I3H2RWHfB1hk4QV51o1L26TuNqdO4CtANF4Grm12R5EZLHwmk8SwkPYREQQ3Wad9wV1jX6+uNziFXhsPFjdOsr9f8AWf8A/IntadZgMbg+Tabd1Ph9NVagltF8bzAbfdN/ouhqGWgFrfBQbThp5eSdiiGJhGO+KXRAc0Hq3unyCs0jjdTL5iDHCbT4SjWQKY2QJJ+q5rF1tdxPhyVYKe9tz1Dm8vN6V1HchXhUVAiXBU1AvQeQCqBB1mo+oEJVCSoZ9UIWoEbVCEqBSYSoknqhJSpq0UdRQmFpFxhoJPBbOF0Y85jV5qtxCdbRpBG0KJOQRlDRzW535q01oEAeCmckfFRj/tSzDbz4fdSYW6zRGZOfCT6Kl9TiqWPOu0fq8iPVZzaZXFYhoYiCc/2WDplpDmvae9TcHAje0g+i2On7IXE0pB9/ylBy6LTgbXwzK4zLQehHofVZuhMRLQHWVnZ0k4d1LPUJjkb+qw6rixxblex3HcUZce/yhtgzev4y6nDY4NqOac581ptIcRC87xeIfrB7TfI9EZgtO1G2LXdFz+ku6uWr0PE4fVDSDO9UPqjLfZc3R048izHDnYJVMa9rTUIOYbP5QXZBKazM8HbJWI5kXp3EwBTbtu70Cw1S9zjUcXG5vKIaycrrsxTFY08nP7Xt7K3Kl6ve1UvW7nC1UJVCMqISqkcAaqEqoyqg6ilQWqknqBJSp6ThqTaYAa0AecpGpnMA/wA/sqtb3kkRPvr6rFqka3FUl0zKZzDI8U7GWPLdlJQEXMVDXRVA/wDrceUlgRLs498IWTjsQaNfXcJpubqFw/ISZk8LJhs0ak5yLcx18VOqJjLPl4qrCukZzxAkb7KeKtA2x76oDQ7L1Q3E6piHtI6iCI6St7TnZNlYEts5cXRrljmvH5SDnuzvxEr1vDPBA2g3C6cXMallfiXjOlNH1MM8Nqjumwd72o3CURInZmvUtMaGpYmmWVGyCOo4hcPX7JYii5oaQ9k6uvIBAAsXA7YEWWWXFPx0YM0RxYDi51mU2CXPPg0XJO7d1C6fT2CAwZA/6Yp+LXN1j9SrtDdn2tcajjrOA1YtAvPjMHoFpaXw2vQqs/upPHUtMHxVYceo5Rnye1uHleL+YewiMPUjK48FS867Qc+PklRzjPy5rCRDSscxmh6+EBEttzTU33gi30V9Pl9U4mY6KaxPbFxDCDBQNUrpcRQa4X8ft9Fz+PwxYb5bCtq32ymumbVQlVFVShKiZB3p1F6SlT0BsxfNTe6dm33mqxlOVvJPOYt0zWTRYWEblNgz5fVMXXFrKTHeV7INEsVOIohwhw7pF5RDjzj9wgMNitaq+m4Q5kObxadvQoJDRmGdTlszTHyO/M3e0jaNx4o2ozMxxzz3yrAb32pyN+yyAHdTt9V6N2WxGvhqZ2gap/228oXnhPSDu+i6zsDiP82kd4ePI+QW2GdWRfp2bCvFe3van/F4p1Om78GgSxpBs9353242HAcV7HVdaN/ltXz52gwrcPj6zG2YXmOE39Vpm368L8aYjJG212A0xiaFUvAc/DNdFcXMBwEO5tifFezEhzZBkOEgjIgixC4/+lmCZ/w0mJ+LVqF3ECKY+jfqtTs640XvwjjPw4dSJ20nZN5ty5J441VGWd3lwFFsSMtVxH/aSPRSdTvI/n3KeqIrVm7qr/8AyP3VpG73C5bRyuOlbW9ERS8bKlzMiIy9yrafG3NSa7mqqtMPBBAKsIEHakLe8tnVAcnpjRpp3F2/Uc1i1Cu8xjA8Obs1TPU29VwVYQSDmLLWtts7RpQ8pkzikmT0Ki6PP0uqajodwKdnL3P8J9IN7mttA87H0WaxFIzG0JwNp5b8vYQ+AqSB0+3oiyIN/wCfFIyElZelhqVaVYZA/Df+l/2cAtagdg/hD6SwwfTez+5pH2TC74V7p3A7pQmisQX0gT8w7rhuc2xHjBRYP36pAoiOOaL7OVnNxVMggS7VvkQ61/ohH3Bv4777VGnVIcHDMERwi/NOJ1Oyl6k8EzOYXgv9Qac6SqAHaJ6tavfqdYPpNqjJ1MO8RK+eawqYrGVHMa57nvJhoJtsyytC2y21CsGOLW5eif0cxjW062Fc7vB/xmA56rgA+ORaD/uK7rG6OD3NqC1RhseG0HgvGv8Ag+OwlSniW0XA0zObcsiCAZggkdV7XobHtxFBlZny1GNdBzEi4PEGR0Tw33B+TjrW349PLNNUTTx2Ib/rDhye0O9UzBut57Fq9vqGrjKbxb4lKDsvTcfrDvospjs/RZZP2RXoz3RFp9MrkKYINxlOfTYrCy0H3z4qss3W4ZFQo4qdJSc/+fJCVakvgbfBXkwAPf7oBsM+XVJ2RlyB9VxWnWxWfznxXYaMcS6of9UdBA9FyXai1c8QD5qq9psyCUlCUlaHoVE3iePHaiYlsHaCEGxxtujgiaVWwA9ys1srRVUh5btBI4WyW9Vzz39Z5LmcWdTFjYHweFrH0XSfEkDdH399UHCLB12WUqjr++HvomYfLLZxUcSM/wCUgFoD4da3yVb7hrtF/Fo//KP1re9vsoXFUiWSM2w5vMX+uXVXYd4cGu2EdYOXmgHsJ6KJME+KlFo3Hzy4Kt7tw49Ew73s5iy7APbtYHt5d0uHmvGtGirh5xDmuq4cgD8Ko6mwE3AqlkEEXEZSc16j2NfrfGpZa9O3AgEeTl5BhqmIovrUWPIaXOY9ubHgEi7eiu2prGxStptqG9pXs2yro84+jUe3VN6TnF4pxY9896Yldd/Q/S0062Fc8Es1alMbS1478cAY/wC5eYuwzwwt+IQ05tBOqeYmDkPBFdicccJjqNaTq62o/jTf3XeFj/tCVLRE9rv4+SO4eqf1KbAwz8vxXsn9TdYf+BXNDmLrqP6mXwNN/wDbiWOn9Qez/wBlyQMwTef3VZe2VOhrCPVReLEpqYsDs58kzv48o81ksJRs6T72Iokke9ijUp7doTgd13CUBTogdx363eZXM9sKXea7p9vVdHol34c75PiVmdo6WvTcIuBrDjGcdJTjtM9OLKSiUlaXojM/fverZj379hMGZZZ5J3Ntl7ChTG7UNhtOoLatQSdsOt5wtzB1JYNvqsntK3Ww1S2QnlF/MI7RDwaY5AoA+jwUMR8xg+7J6UT4KmtGuTP8jekYumO7bpHj0QOAdBfT3GR+l0ubHCdYdEXTjVtu2oHEnUr03bHg0zznWZ9ZHVMNAA2mBaCoCx9fptVlue2/mFEtm+U2z8kgO0DivhYmm7Ia4af0v7t55z0XF9oKIbpDEtbkKz/qZXT02xn79+q5zSXajGUqtQ09Wk19Rw1xSZrOdZxl7gTN0+400xZP47bVV8BVDNc0qgZMaxpuDZ3a0QhMDoerWc4MDRqiTrvayBfOTwK7DRWiBjqf/M4uu8luuWvdDADrAVABn3m2G2J2rlsHhWltavQZSe+iHfGp1W6wLCXTVoNOTQAJBkgZLPXyHRfyrW509B7TaztAw8tdUp/D1ix4eJY8R3htiD1XO4CprU2mNnv1Wz2fwtB2iawoG1Wm6q6nMhj2wHta03AHd3rndB1JZG5w8Ct7c1iXFH7S1KRG23HNWOFhfM/VURnszU3HJZqKq+3P3KhWqRSJtl5blOq3h/Cz8bV/DczfbxtbxQFujXfhNn+30TMp67oNxBHiphsMA5KhlQiwzJ9++KCef6QoFlR7P7XEeBsktftjh9SuD/e0HqLH0SWkIdeBb1TvYVCg+3M+/VXvIKhTL0x/kVJ/tcpaBEUm/pCjp0xQq/pKs0I78Jo4e7oDTpm07vDwlBh0k3RbsjxGXJCYfPKZt5JGPOXS0dfugtL4UvpOA+YDWb+pt2nxCNf9EzRs5ZoCrRtdtSm1+UiY2gixHjKInMcJEWWRgHfCrvp/lfL2br/OJ5wepWrq24ZICTXdNYdZ2Lj+0pqNrkA61NwDtR12SQA62w90XEFdg7I+Mm2zdtvKwu1NP5H8Y8RPojel46xa0RLn8TTqVDrvfeA3k0DVDRGyLIRuEIMhxB4WK2GNJFgTyBK0KPZHFvgijAP9z2NtvgmVHvLvt4+KoXsHUbRx1JzvleTSdORbVGqR4wj8BRNHFVqBPyOLecGAeohZ2k9AV6FM1Hmm3VIyrMLgTkQAVqaZxAOkviDKvSp1bG0vaJ53BWtZ3WXFmrSLR6tTWvxn7JSLbPfBJ4v9N6WqNg6/bwUM1rxbZuWbjMOAQYGYJO8C6PY7fnnZCYp/0i5KYRqu8EsG25du3qh7pNrq+o8NpjebZoJz/be4ou/WPHVPonU+2TPwKZjJ5+oKSuOky2cI8FoT1KZzCDwDoMRt9+q1KjrZezxUm57T1U/4eps7vjK0tCHVpt5D35rO7Vf5BO9zR4laOhvkAJ/L79EAdiKkN5zbeq8FvnO37KT2E8oMdVZhwIHPbtzCRpuud6kDmOGyPNRIk52Tt9UBmaWaY12jvMOsOIiC3mQStHCVtZocMiLZiRE5bFRX4iw/bJUaMHw3upnKC5nIzI6H0TDTafEQoYgVSC2hqmoTqsD2gtl1tttuZ4Kc7TH19lO4mARYg5jZxhI3G6W0JiMO9tLEPDdYG+uSy0SDxuPEISvgmF3w31RrNpa7HGS1xIltP/STa/FF6a0nicY8OxDhLAWgAQBe9t6zK+EJcS5xJOZNyeZKe4/tcYMk86bvZfR+DAH+LYxpeXta5znT3dXW7odqxcgGJkTuQeMxwccO9p1hT16GtbvClUJaSBa7KjclmVMGCLkm0dBkhGnVBbudreIg+Q8EV7nnsr47ViNw9ObUloOyB7+ihGY6qnRlXXotJ/tGXJWHORsv4KUpk++aFxBz5eKIB+soes2bphXhQJk2ATUgXvk/KEzrtg2bAPNVOxcQ1gTJX2yo62GBE91zbfROrWPJa4OMxHS6SN6LSlhGt19yisa92rZZjnGfD7XWnQbLXSb7PBAczp/EktY3e8fS61tHViGjZbyWDp+fi0wd5+i1sA6QEw3WVbdFOgbt25+iGovy5cETSd5H2ISNdqEn2VIHbuPVRD/BWPmBHP8AjftSAd19kqnHAiKg+amZ4lp+YcbX6K2fdrKw2kGMvOyYXNqSPLqlH2PTbCC0fImn/YRqztafljy6I4CDfn19z4pByeIpH47w1pJmYaJzvsQ76Ljk0xvgx45LrKPxzXFKliv8NTeO9q0wXvJsQH6siwH5uizO0fZqhQxDKFSoQazNdj5BLKjiGxWO1nEXuVGo3p2R5NorrRU+yGIMFxo0wRM1K7G28VzeltFiiZ+Ph6kkt1aNZtRwIE3A2ZiV02H0dT/xdPAY6hRpACG1qILXOm7XCoXd8O3kG65jtlodmFxb6THFwbqlpkOEO2EjP91VI12wy5rXh0XZCoHUdU7JH8rWdOUbNgnmuW7G1CHuYeBXYFk/sTvtKcsoC06221/ce96aoE7tuVj72Kiu8QkbLqPMxn7yV7GkNDWXec3RZo4qsPYDJJJnIJ2aSZ8psJz3KkiGjV1Q2d5I+ZxjMcElNmJoNJLn609EkjBbii9EuJcRsgJJJkye1lMA0yBfX82kqODOXXyTJJj62aHorqZsfe0pJJGOw9yOvqrWCc/d0kkgDbfx+ynhz3h09EkkBTVMVWnex09NWPMo9n5Tw/ZJJMQ5rthXc1lItcWnXJlpgyBIyXM43FvqnWqPc90ZuMpJKqplXUxDnABzi4NENkzqjcJyHBB4ptkkkxDoezTvxmcRf6Lt9cyL7UklFuzgLi3X6eqBxBsOiSSSmDXMPMKim3Wde6ZJUh0VHR1LV+QZDmkkkg3/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Rectángulo 5"/>
          <p:cNvSpPr/>
          <p:nvPr/>
        </p:nvSpPr>
        <p:spPr>
          <a:xfrm>
            <a:off x="77787" y="332656"/>
            <a:ext cx="8988425" cy="1439240"/>
          </a:xfrm>
          <a:prstGeom prst="rect">
            <a:avLst/>
          </a:prstGeom>
        </p:spPr>
        <p:txBody>
          <a:bodyPr wrap="square">
            <a:spAutoFit/>
          </a:bodyPr>
          <a:lstStyle/>
          <a:p>
            <a:pPr marL="0" marR="0" lvl="0" indent="0" algn="l" defTabSz="914400" rtl="0" eaLnBrk="1" fontAlgn="auto" latinLnBrk="0" hangingPunct="1">
              <a:lnSpc>
                <a:spcPct val="99000"/>
              </a:lnSpc>
              <a:spcBef>
                <a:spcPts val="0"/>
              </a:spcBef>
              <a:spcAft>
                <a:spcPts val="0"/>
              </a:spcAft>
              <a:buClrTx/>
              <a:buSzTx/>
              <a:buFontTx/>
              <a:buNone/>
              <a:tabLst/>
              <a:defRPr/>
            </a:pPr>
            <a:r>
              <a:rPr kumimoji="0" lang="es-SV" sz="4800" b="1" i="0" u="none" strike="noStrike" kern="1200" cap="none" spc="0" normalizeH="0" baseline="0" noProof="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RESUMEN DEL PROCESO</a:t>
            </a:r>
            <a:endParaRPr kumimoji="0" lang="es-SV"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ts val="15"/>
              </a:lnSpc>
              <a:spcBef>
                <a:spcPts val="0"/>
              </a:spcBef>
              <a:spcAft>
                <a:spcPts val="0"/>
              </a:spcAft>
              <a:buClrTx/>
              <a:buSzTx/>
              <a:buFontTx/>
              <a:buNone/>
              <a:tabLst/>
              <a:defRPr/>
            </a:pPr>
            <a:r>
              <a:rPr kumimoji="0" lang="es-SV" sz="18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Arial" panose="020B0604020202020204" pitchFamily="34" charset="0"/>
              </a:rPr>
              <a:t> </a:t>
            </a:r>
            <a:endParaRPr kumimoji="0" lang="es-SV"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SV" sz="4000" b="0" i="0" u="none" strike="noStrike" kern="1200" cap="none" spc="0" normalizeH="0" baseline="0" noProof="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DE ENFOQUE GLOBAL</a:t>
            </a:r>
            <a:endParaRPr kumimoji="0" lang="es-SV"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7" name="Imagen 6"/>
          <p:cNvPicPr>
            <a:picLocks noChangeAspect="1"/>
          </p:cNvPicPr>
          <p:nvPr/>
        </p:nvPicPr>
        <p:blipFill rotWithShape="1">
          <a:blip r:embed="rId4"/>
          <a:srcRect l="191" t="41141" r="45572" b="53937"/>
          <a:stretch/>
        </p:blipFill>
        <p:spPr>
          <a:xfrm>
            <a:off x="77787" y="3766929"/>
            <a:ext cx="8988425" cy="458593"/>
          </a:xfrm>
          <a:prstGeom prst="rect">
            <a:avLst/>
          </a:prstGeom>
        </p:spPr>
      </p:pic>
      <p:sp>
        <p:nvSpPr>
          <p:cNvPr id="11" name="Rectángulo 10"/>
          <p:cNvSpPr/>
          <p:nvPr/>
        </p:nvSpPr>
        <p:spPr>
          <a:xfrm>
            <a:off x="1043608" y="4225522"/>
            <a:ext cx="7686600" cy="643638"/>
          </a:xfrm>
          <a:prstGeom prst="rect">
            <a:avLst/>
          </a:prstGeom>
        </p:spPr>
        <p:txBody>
          <a:bodyPr wrap="square">
            <a:spAutoFit/>
          </a:bodyPr>
          <a:lstStyle/>
          <a:p>
            <a:pPr marL="342900" marR="0" lvl="0" indent="-342900" algn="just" defTabSz="914400" rtl="0" eaLnBrk="1" fontAlgn="auto" latinLnBrk="0" hangingPunct="1">
              <a:lnSpc>
                <a:spcPct val="99000"/>
              </a:lnSpc>
              <a:spcBef>
                <a:spcPts val="0"/>
              </a:spcBef>
              <a:spcAft>
                <a:spcPts val="0"/>
              </a:spcAft>
              <a:buClrTx/>
              <a:buSzTx/>
              <a:buFont typeface="Arial" panose="020B0604020202020204" pitchFamily="34" charset="0"/>
              <a:buChar char="•"/>
              <a:tabLst>
                <a:tab pos="825500" algn="l"/>
              </a:tabLst>
              <a:defRPr/>
            </a:pPr>
            <a:r>
              <a:rPr kumimoji="0" lang="es-SV" sz="1800" b="0" i="0" u="none" strike="noStrike" kern="1200" cap="none" spc="0" normalizeH="0" baseline="0" noProof="0" dirty="0">
                <a:ln>
                  <a:noFill/>
                </a:ln>
                <a:solidFill>
                  <a:prstClr val="black"/>
                </a:solidFill>
                <a:effectLst/>
                <a:uLnTx/>
                <a:uFillTx/>
                <a:latin typeface="Franklin Gothic Medium" panose="020B0603020102020204" pitchFamily="34" charset="0"/>
                <a:ea typeface="Franklin Gothic Medium" panose="020B0603020102020204" pitchFamily="34" charset="0"/>
                <a:cs typeface="Arial" panose="020B0604020202020204" pitchFamily="34" charset="0"/>
              </a:rPr>
              <a:t>Estrategia 9: </a:t>
            </a:r>
            <a:r>
              <a:rPr kumimoji="0" lang="es-SV" sz="1800" b="0" i="0"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Desarrollando el programa de la Celebración Global</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ts val="5"/>
              </a:lnSpc>
              <a:spcBef>
                <a:spcPts val="0"/>
              </a:spcBef>
              <a:spcAft>
                <a:spcPts val="0"/>
              </a:spcAft>
              <a:buClrTx/>
              <a:buSzTx/>
              <a:buFontTx/>
              <a:buNone/>
              <a:tabLst/>
              <a:defRPr/>
            </a:pPr>
            <a:r>
              <a:rPr kumimoji="0" lang="es-SV" sz="1800" b="0" i="0" u="none" strike="noStrike" kern="1200" cap="none" spc="0" normalizeH="0" baseline="0" noProof="0" dirty="0">
                <a:ln>
                  <a:noFill/>
                </a:ln>
                <a:solidFill>
                  <a:prstClr val="black"/>
                </a:solidFill>
                <a:effectLst/>
                <a:uLnTx/>
                <a:uFillTx/>
                <a:latin typeface="Franklin Gothic Medium" panose="020B0603020102020204" pitchFamily="34" charset="0"/>
                <a:ea typeface="Franklin Gothic Medium" panose="020B0603020102020204" pitchFamily="34" charset="0"/>
                <a:cs typeface="Arial" panose="020B0604020202020204" pitchFamily="34" charset="0"/>
              </a:rPr>
              <a:t> </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tab pos="825500" algn="l"/>
              </a:tabLst>
              <a:defRPr/>
            </a:pPr>
            <a:r>
              <a:rPr kumimoji="0" lang="es-SV" sz="1800" b="0" i="0" u="none" strike="noStrike" kern="1200" cap="none" spc="0" normalizeH="0" baseline="0" noProof="0" dirty="0">
                <a:ln>
                  <a:noFill/>
                </a:ln>
                <a:solidFill>
                  <a:prstClr val="black"/>
                </a:solidFill>
                <a:effectLst/>
                <a:uLnTx/>
                <a:uFillTx/>
                <a:latin typeface="Franklin Gothic Medium" panose="020B0603020102020204" pitchFamily="34" charset="0"/>
                <a:ea typeface="Franklin Gothic Medium" panose="020B0603020102020204" pitchFamily="34" charset="0"/>
                <a:cs typeface="Arial" panose="020B0604020202020204" pitchFamily="34" charset="0"/>
              </a:rPr>
              <a:t>Estrategia 10: </a:t>
            </a:r>
            <a:r>
              <a:rPr kumimoji="0" lang="es-SV" sz="1800" b="0" i="0"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La formación de alianzas estratégicas.</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18" name="Imagen 17"/>
          <p:cNvPicPr>
            <a:picLocks noChangeAspect="1"/>
          </p:cNvPicPr>
          <p:nvPr/>
        </p:nvPicPr>
        <p:blipFill rotWithShape="1">
          <a:blip r:embed="rId4"/>
          <a:srcRect l="725" t="72649" r="45038" b="19623"/>
          <a:stretch/>
        </p:blipFill>
        <p:spPr>
          <a:xfrm>
            <a:off x="155575" y="5175337"/>
            <a:ext cx="8988425" cy="720080"/>
          </a:xfrm>
          <a:prstGeom prst="rect">
            <a:avLst/>
          </a:prstGeom>
        </p:spPr>
      </p:pic>
      <p:sp>
        <p:nvSpPr>
          <p:cNvPr id="14" name="Rectángulo 13"/>
          <p:cNvSpPr/>
          <p:nvPr/>
        </p:nvSpPr>
        <p:spPr>
          <a:xfrm>
            <a:off x="313721" y="5949280"/>
            <a:ext cx="4402295" cy="369332"/>
          </a:xfrm>
          <a:prstGeom prst="rect">
            <a:avLst/>
          </a:prstGeom>
        </p:spPr>
        <p:txBody>
          <a:bodyPr wrap="none">
            <a:spAutoFit/>
          </a:bodyPr>
          <a:lstStyle/>
          <a:p>
            <a:pPr marL="711200" marR="0" lvl="0" indent="0" algn="l" defTabSz="914400" rtl="0" eaLnBrk="1" fontAlgn="auto" latinLnBrk="0" hangingPunct="1">
              <a:lnSpc>
                <a:spcPct val="100000"/>
              </a:lnSpc>
              <a:spcBef>
                <a:spcPts val="0"/>
              </a:spcBef>
              <a:spcAft>
                <a:spcPts val="0"/>
              </a:spcAft>
              <a:buClrTx/>
              <a:buSzTx/>
              <a:buFontTx/>
              <a:buNone/>
              <a:tabLst/>
              <a:defRPr/>
            </a:pPr>
            <a:r>
              <a:rPr kumimoji="0" lang="es-SV" sz="1800" b="0" i="0" u="none" strike="noStrike" kern="1200" cap="none" spc="0" normalizeH="0" baseline="0" noProof="0" dirty="0">
                <a:ln>
                  <a:noFill/>
                </a:ln>
                <a:solidFill>
                  <a:prstClr val="black"/>
                </a:solidFill>
                <a:effectLst/>
                <a:uLnTx/>
                <a:uFillTx/>
                <a:latin typeface="Franklin Gothic Medium" panose="020B0603020102020204" pitchFamily="34" charset="0"/>
                <a:ea typeface="Franklin Gothic Medium" panose="020B0603020102020204" pitchFamily="34" charset="0"/>
                <a:cs typeface="Arial" panose="020B0604020202020204" pitchFamily="34" charset="0"/>
              </a:rPr>
              <a:t>• Estrategia 11: </a:t>
            </a:r>
            <a:r>
              <a:rPr kumimoji="0" lang="es-SV" sz="1800" b="0" i="0"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¿Dónde encajo yo?</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20" name="Imagen 19"/>
          <p:cNvPicPr>
            <a:picLocks noChangeAspect="1"/>
          </p:cNvPicPr>
          <p:nvPr/>
        </p:nvPicPr>
        <p:blipFill rotWithShape="1">
          <a:blip r:embed="rId5"/>
          <a:srcRect l="772" t="73549" r="49745" b="21077"/>
          <a:stretch/>
        </p:blipFill>
        <p:spPr>
          <a:xfrm>
            <a:off x="188933" y="1988840"/>
            <a:ext cx="8955067" cy="546769"/>
          </a:xfrm>
          <a:prstGeom prst="rect">
            <a:avLst/>
          </a:prstGeom>
        </p:spPr>
      </p:pic>
      <p:sp>
        <p:nvSpPr>
          <p:cNvPr id="21" name="Rectángulo 20"/>
          <p:cNvSpPr/>
          <p:nvPr/>
        </p:nvSpPr>
        <p:spPr>
          <a:xfrm>
            <a:off x="1043608" y="2713912"/>
            <a:ext cx="8532948" cy="643638"/>
          </a:xfrm>
          <a:prstGeom prst="rect">
            <a:avLst/>
          </a:prstGeom>
        </p:spPr>
        <p:txBody>
          <a:bodyPr wrap="square">
            <a:spAutoFit/>
          </a:bodyPr>
          <a:lstStyle/>
          <a:p>
            <a:pPr marL="342900" marR="0" lvl="0" indent="-342900" algn="just" defTabSz="914400" rtl="0" eaLnBrk="1" fontAlgn="auto" latinLnBrk="0" hangingPunct="1">
              <a:lnSpc>
                <a:spcPct val="99000"/>
              </a:lnSpc>
              <a:spcBef>
                <a:spcPts val="0"/>
              </a:spcBef>
              <a:spcAft>
                <a:spcPts val="0"/>
              </a:spcAft>
              <a:buClrTx/>
              <a:buSzTx/>
              <a:buFont typeface="Arial" panose="020B0604020202020204" pitchFamily="34" charset="0"/>
              <a:buChar char="•"/>
              <a:tabLst>
                <a:tab pos="825500" algn="l"/>
              </a:tabLst>
              <a:defRPr/>
            </a:pPr>
            <a:r>
              <a:rPr kumimoji="0" lang="es-SV" sz="1800" b="0" i="0" u="none" strike="noStrike" kern="1200" cap="none" spc="0" normalizeH="0" baseline="0" noProof="0" dirty="0">
                <a:ln>
                  <a:noFill/>
                </a:ln>
                <a:solidFill>
                  <a:prstClr val="black"/>
                </a:solidFill>
                <a:effectLst/>
                <a:uLnTx/>
                <a:uFillTx/>
                <a:latin typeface="Franklin Gothic Medium" panose="020B0603020102020204" pitchFamily="34" charset="0"/>
                <a:ea typeface="Franklin Gothic Medium" panose="020B0603020102020204" pitchFamily="34" charset="0"/>
                <a:cs typeface="Arial" panose="020B0604020202020204" pitchFamily="34" charset="0"/>
              </a:rPr>
              <a:t>Estrategia 7: </a:t>
            </a:r>
            <a:r>
              <a:rPr kumimoji="0" lang="es-SV" sz="1800" b="0" i="0"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Formando el Equipo de la Celebración Global</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ts val="5"/>
              </a:lnSpc>
              <a:spcBef>
                <a:spcPts val="0"/>
              </a:spcBef>
              <a:spcAft>
                <a:spcPts val="0"/>
              </a:spcAft>
              <a:buClrTx/>
              <a:buSzTx/>
              <a:buFontTx/>
              <a:buNone/>
              <a:tabLst/>
              <a:defRPr/>
            </a:pPr>
            <a:r>
              <a:rPr kumimoji="0" lang="es-SV" sz="1800" b="0" i="0" u="none" strike="noStrike" kern="1200" cap="none" spc="0" normalizeH="0" baseline="0" noProof="0" dirty="0">
                <a:ln>
                  <a:noFill/>
                </a:ln>
                <a:solidFill>
                  <a:prstClr val="black"/>
                </a:solidFill>
                <a:effectLst/>
                <a:uLnTx/>
                <a:uFillTx/>
                <a:latin typeface="Franklin Gothic Medium" panose="020B0603020102020204" pitchFamily="34" charset="0"/>
                <a:ea typeface="Franklin Gothic Medium" panose="020B0603020102020204" pitchFamily="34" charset="0"/>
                <a:cs typeface="Arial" panose="020B0604020202020204" pitchFamily="34" charset="0"/>
              </a:rPr>
              <a:t> </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tab pos="825500" algn="l"/>
              </a:tabLst>
              <a:defRPr/>
            </a:pPr>
            <a:r>
              <a:rPr kumimoji="0" lang="es-SV" sz="1800" b="0" i="0" u="none" strike="noStrike" kern="1200" cap="none" spc="0" normalizeH="0" baseline="0" noProof="0" dirty="0">
                <a:ln>
                  <a:noFill/>
                </a:ln>
                <a:solidFill>
                  <a:prstClr val="black"/>
                </a:solidFill>
                <a:effectLst/>
                <a:uLnTx/>
                <a:uFillTx/>
                <a:latin typeface="Franklin Gothic Medium" panose="020B0603020102020204" pitchFamily="34" charset="0"/>
                <a:ea typeface="Franklin Gothic Medium" panose="020B0603020102020204" pitchFamily="34" charset="0"/>
                <a:cs typeface="Arial" panose="020B0604020202020204" pitchFamily="34" charset="0"/>
              </a:rPr>
              <a:t>Estrategia 8: </a:t>
            </a:r>
            <a:r>
              <a:rPr kumimoji="0" lang="es-SV" sz="1800" b="0" i="0" u="none" strike="noStrike" kern="1200" cap="none" spc="0" normalizeH="0" baseline="0" noProof="0" dirty="0">
                <a:ln>
                  <a:noFill/>
                </a:ln>
                <a:solidFill>
                  <a:prstClr val="black"/>
                </a:solidFill>
                <a:effectLst/>
                <a:uLnTx/>
                <a:uFillTx/>
                <a:latin typeface="Franklin Gothic Book" panose="020B0503020102020204" pitchFamily="34" charset="0"/>
                <a:ea typeface="Franklin Gothic Book" panose="020B0503020102020204" pitchFamily="34" charset="0"/>
                <a:cs typeface="Arial" panose="020B0604020202020204" pitchFamily="34" charset="0"/>
              </a:rPr>
              <a:t>El involucramiento financiero en la misiones y la promesa de fe.</a:t>
            </a:r>
            <a:endParaRPr kumimoji="0" lang="es-SV"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14026218"/>
      </p:ext>
    </p:extLst>
  </p:cSld>
  <p:clrMapOvr>
    <a:masterClrMapping/>
  </p:clrMapOvr>
  <p:transition spd="slow">
    <p:pull/>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0365569"/>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66</TotalTime>
  <Words>1785</Words>
  <Application>Microsoft Office PowerPoint</Application>
  <PresentationFormat>Presentación en pantalla (4:3)</PresentationFormat>
  <Paragraphs>202</Paragraphs>
  <Slides>43</Slides>
  <Notes>27</Notes>
  <HiddenSlides>0</HiddenSlides>
  <MMClips>0</MMClips>
  <ScaleCrop>false</ScaleCrop>
  <HeadingPairs>
    <vt:vector size="6" baseType="variant">
      <vt:variant>
        <vt:lpstr>Fuentes usadas</vt:lpstr>
      </vt:variant>
      <vt:variant>
        <vt:i4>11</vt:i4>
      </vt:variant>
      <vt:variant>
        <vt:lpstr>Tema</vt:lpstr>
      </vt:variant>
      <vt:variant>
        <vt:i4>2</vt:i4>
      </vt:variant>
      <vt:variant>
        <vt:lpstr>Títulos de diapositiva</vt:lpstr>
      </vt:variant>
      <vt:variant>
        <vt:i4>43</vt:i4>
      </vt:variant>
    </vt:vector>
  </HeadingPairs>
  <TitlesOfParts>
    <vt:vector size="56" baseType="lpstr">
      <vt:lpstr>Arial</vt:lpstr>
      <vt:lpstr>Arial Black</vt:lpstr>
      <vt:lpstr>Bauhaus 93</vt:lpstr>
      <vt:lpstr>Bookman Old Style</vt:lpstr>
      <vt:lpstr>Calibri</vt:lpstr>
      <vt:lpstr>Calibri Light</vt:lpstr>
      <vt:lpstr>Franklin Gothic Book</vt:lpstr>
      <vt:lpstr>Franklin Gothic Medium</vt:lpstr>
      <vt:lpstr>Georgia</vt:lpstr>
      <vt:lpstr>system-ui</vt:lpstr>
      <vt:lpstr>Times New Roman</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Grace</dc:creator>
  <cp:lastModifiedBy>CHUY</cp:lastModifiedBy>
  <cp:revision>8</cp:revision>
  <dcterms:created xsi:type="dcterms:W3CDTF">2016-11-14T01:36:36Z</dcterms:created>
  <dcterms:modified xsi:type="dcterms:W3CDTF">2021-06-12T22:05:07Z</dcterms:modified>
</cp:coreProperties>
</file>